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72" r:id="rId1"/>
    <p:sldMasterId id="2147483984" r:id="rId2"/>
  </p:sldMasterIdLst>
  <p:notesMasterIdLst>
    <p:notesMasterId r:id="rId7"/>
  </p:notesMasterIdLst>
  <p:handoutMasterIdLst>
    <p:handoutMasterId r:id="rId8"/>
  </p:handoutMasterIdLst>
  <p:sldIdLst>
    <p:sldId id="273" r:id="rId3"/>
    <p:sldId id="266" r:id="rId4"/>
    <p:sldId id="3169" r:id="rId5"/>
    <p:sldId id="3170" r:id="rId6"/>
  </p:sldIdLst>
  <p:sldSz cx="12192000" cy="6858000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82862" autoAdjust="0"/>
  </p:normalViewPr>
  <p:slideViewPr>
    <p:cSldViewPr snapToGrid="0">
      <p:cViewPr varScale="1">
        <p:scale>
          <a:sx n="91" d="100"/>
          <a:sy n="91" d="100"/>
        </p:scale>
        <p:origin x="1272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0781612-0BFD-4A4C-98B0-677D7F6D1FED}" type="datetimeFigureOut">
              <a:rPr lang="en-US" smtClean="0"/>
              <a:t>1/14/2022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333165D9-1CB3-4B85-ADB1-375426BA56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9337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pPr>
              <a:defRPr/>
            </a:pPr>
            <a:fld id="{623108A2-D9E0-4E11-889F-4DDAE842A1C4}" type="datetimeFigureOut">
              <a:rPr lang="en-US"/>
              <a:pPr>
                <a:defRPr/>
              </a:pPr>
              <a:t>1/14/2022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A1B6D66-87A8-40AC-B6F9-3E29BD23CF9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350588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61" name="Google Shape;161;p1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50" tIns="46575" rIns="93150" bIns="4657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2" name="Google Shape;162;p1:notes"/>
          <p:cNvSpPr txBox="1">
            <a:spLocks noGrp="1"/>
          </p:cNvSpPr>
          <p:nvPr>
            <p:ph type="sldNum" idx="12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50" tIns="46575" rIns="93150" bIns="46575" anchor="b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00000000-1234-1234-1234-123412341234}" type="slidenum"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1</a:t>
            </a:fld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5" name="Google Shape;445;p11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spcFirstLastPara="1" wrap="square" lIns="93150" tIns="46575" rIns="93150" bIns="4657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6" name="Google Shape;446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5" name="Google Shape;445;p11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spcFirstLastPara="1" wrap="square" lIns="93150" tIns="46575" rIns="93150" bIns="4657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6" name="Google Shape;446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008323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3"/>
          <p:cNvSpPr txBox="1">
            <a:spLocks noGrp="1"/>
          </p:cNvSpPr>
          <p:nvPr>
            <p:ph type="dt" idx="10"/>
          </p:nvPr>
        </p:nvSpPr>
        <p:spPr>
          <a:xfrm>
            <a:off x="304800" y="4237567"/>
            <a:ext cx="1422400" cy="2434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3"/>
          <p:cNvSpPr txBox="1">
            <a:spLocks noGrp="1"/>
          </p:cNvSpPr>
          <p:nvPr>
            <p:ph type="ftr" idx="11"/>
          </p:nvPr>
        </p:nvSpPr>
        <p:spPr>
          <a:xfrm>
            <a:off x="2082800" y="4237567"/>
            <a:ext cx="1930400" cy="2434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23"/>
          <p:cNvSpPr txBox="1">
            <a:spLocks noGrp="1"/>
          </p:cNvSpPr>
          <p:nvPr>
            <p:ph type="sldNum" idx="12"/>
          </p:nvPr>
        </p:nvSpPr>
        <p:spPr>
          <a:xfrm>
            <a:off x="4368800" y="4237567"/>
            <a:ext cx="1422400" cy="2434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>
              <a:spcAft>
                <a:spcPts val="0"/>
              </a:spcAft>
            </a:pPr>
            <a:fld id="{00000000-1234-1234-1234-123412341234}" type="slidenum">
              <a:rPr lang="en-US" smtClean="0"/>
              <a:pPr>
                <a:spcAft>
                  <a:spcPts val="0"/>
                </a:spcAft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6142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Title and Vertical 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34"/>
          <p:cNvSpPr txBox="1">
            <a:spLocks noGrp="1"/>
          </p:cNvSpPr>
          <p:nvPr>
            <p:ph type="title"/>
          </p:nvPr>
        </p:nvSpPr>
        <p:spPr>
          <a:xfrm>
            <a:off x="304800" y="183092"/>
            <a:ext cx="54864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34"/>
          <p:cNvSpPr txBox="1">
            <a:spLocks noGrp="1"/>
          </p:cNvSpPr>
          <p:nvPr>
            <p:ph type="body" idx="1"/>
          </p:nvPr>
        </p:nvSpPr>
        <p:spPr>
          <a:xfrm rot="5400000">
            <a:off x="1539346" y="-167746"/>
            <a:ext cx="3017309" cy="548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304815" lvl="0" indent="-228611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609630" lvl="1" indent="-228611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914446" lvl="2" indent="-228611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219261" lvl="3" indent="-228611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1524076" lvl="4" indent="-228611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1828891" lvl="5" indent="-228611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2133707" lvl="6" indent="-228611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2438522" lvl="7" indent="-228611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2743337" lvl="8" indent="-228611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34"/>
          <p:cNvSpPr txBox="1">
            <a:spLocks noGrp="1"/>
          </p:cNvSpPr>
          <p:nvPr>
            <p:ph type="dt" idx="10"/>
          </p:nvPr>
        </p:nvSpPr>
        <p:spPr>
          <a:xfrm>
            <a:off x="304800" y="4237567"/>
            <a:ext cx="1422400" cy="2434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34"/>
          <p:cNvSpPr txBox="1">
            <a:spLocks noGrp="1"/>
          </p:cNvSpPr>
          <p:nvPr>
            <p:ph type="ftr" idx="11"/>
          </p:nvPr>
        </p:nvSpPr>
        <p:spPr>
          <a:xfrm>
            <a:off x="2082800" y="4237567"/>
            <a:ext cx="1930400" cy="2434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34"/>
          <p:cNvSpPr txBox="1">
            <a:spLocks noGrp="1"/>
          </p:cNvSpPr>
          <p:nvPr>
            <p:ph type="sldNum" idx="12"/>
          </p:nvPr>
        </p:nvSpPr>
        <p:spPr>
          <a:xfrm>
            <a:off x="4368800" y="4237567"/>
            <a:ext cx="1422400" cy="2434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>
              <a:spcAft>
                <a:spcPts val="0"/>
              </a:spcAft>
            </a:pPr>
            <a:fld id="{00000000-1234-1234-1234-123412341234}" type="slidenum">
              <a:rPr lang="en-US" smtClean="0"/>
              <a:pPr>
                <a:spcAft>
                  <a:spcPts val="0"/>
                </a:spcAft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5537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 Title and 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35"/>
          <p:cNvSpPr txBox="1">
            <a:spLocks noGrp="1"/>
          </p:cNvSpPr>
          <p:nvPr>
            <p:ph type="title"/>
          </p:nvPr>
        </p:nvSpPr>
        <p:spPr>
          <a:xfrm rot="5400000">
            <a:off x="3154892" y="1447800"/>
            <a:ext cx="3901017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35"/>
          <p:cNvSpPr txBox="1">
            <a:spLocks noGrp="1"/>
          </p:cNvSpPr>
          <p:nvPr>
            <p:ph type="body" idx="1"/>
          </p:nvPr>
        </p:nvSpPr>
        <p:spPr>
          <a:xfrm rot="5400000">
            <a:off x="360892" y="127001"/>
            <a:ext cx="3901017" cy="401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304815" lvl="0" indent="-228611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609630" lvl="1" indent="-228611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914446" lvl="2" indent="-228611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219261" lvl="3" indent="-228611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1524076" lvl="4" indent="-228611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1828891" lvl="5" indent="-228611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2133707" lvl="6" indent="-228611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2438522" lvl="7" indent="-228611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2743337" lvl="8" indent="-228611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35"/>
          <p:cNvSpPr txBox="1">
            <a:spLocks noGrp="1"/>
          </p:cNvSpPr>
          <p:nvPr>
            <p:ph type="dt" idx="10"/>
          </p:nvPr>
        </p:nvSpPr>
        <p:spPr>
          <a:xfrm>
            <a:off x="304800" y="4237567"/>
            <a:ext cx="1422400" cy="2434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35"/>
          <p:cNvSpPr txBox="1">
            <a:spLocks noGrp="1"/>
          </p:cNvSpPr>
          <p:nvPr>
            <p:ph type="ftr" idx="11"/>
          </p:nvPr>
        </p:nvSpPr>
        <p:spPr>
          <a:xfrm>
            <a:off x="2082800" y="4237567"/>
            <a:ext cx="1930400" cy="2434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35"/>
          <p:cNvSpPr txBox="1">
            <a:spLocks noGrp="1"/>
          </p:cNvSpPr>
          <p:nvPr>
            <p:ph type="sldNum" idx="12"/>
          </p:nvPr>
        </p:nvSpPr>
        <p:spPr>
          <a:xfrm>
            <a:off x="4368800" y="4237567"/>
            <a:ext cx="1422400" cy="2434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>
              <a:spcAft>
                <a:spcPts val="0"/>
              </a:spcAft>
            </a:pPr>
            <a:fld id="{00000000-1234-1234-1234-123412341234}" type="slidenum">
              <a:rPr lang="en-US" smtClean="0"/>
              <a:pPr>
                <a:spcAft>
                  <a:spcPts val="0"/>
                </a:spcAft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1075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5"/>
          <p:cNvSpPr txBox="1">
            <a:spLocks noGrp="1"/>
          </p:cNvSpPr>
          <p:nvPr>
            <p:ph type="dt" idx="10"/>
          </p:nvPr>
        </p:nvSpPr>
        <p:spPr>
          <a:xfrm>
            <a:off x="304800" y="4237567"/>
            <a:ext cx="1422400" cy="2434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2" name="Google Shape;92;p25"/>
          <p:cNvSpPr txBox="1">
            <a:spLocks noGrp="1"/>
          </p:cNvSpPr>
          <p:nvPr>
            <p:ph type="ftr" idx="11"/>
          </p:nvPr>
        </p:nvSpPr>
        <p:spPr>
          <a:xfrm>
            <a:off x="2082800" y="4237567"/>
            <a:ext cx="1930400" cy="2434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3" name="Google Shape;93;p25"/>
          <p:cNvSpPr txBox="1">
            <a:spLocks noGrp="1"/>
          </p:cNvSpPr>
          <p:nvPr>
            <p:ph type="sldNum" idx="12"/>
          </p:nvPr>
        </p:nvSpPr>
        <p:spPr>
          <a:xfrm>
            <a:off x="4368800" y="4237567"/>
            <a:ext cx="1422400" cy="2434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>
                <a:solidFill>
                  <a:srgbClr val="888F9A"/>
                </a:solidFill>
              </a:defRPr>
            </a:lvl1pPr>
            <a:lvl2pPr marL="0" lvl="1" indent="0" algn="r">
              <a:spcBef>
                <a:spcPts val="0"/>
              </a:spcBef>
              <a:buNone/>
              <a:defRPr>
                <a:solidFill>
                  <a:srgbClr val="888F9A"/>
                </a:solidFill>
              </a:defRPr>
            </a:lvl2pPr>
            <a:lvl3pPr marL="0" lvl="2" indent="0" algn="r">
              <a:spcBef>
                <a:spcPts val="0"/>
              </a:spcBef>
              <a:buNone/>
              <a:defRPr>
                <a:solidFill>
                  <a:srgbClr val="888F9A"/>
                </a:solidFill>
              </a:defRPr>
            </a:lvl3pPr>
            <a:lvl4pPr marL="0" lvl="3" indent="0" algn="r">
              <a:spcBef>
                <a:spcPts val="0"/>
              </a:spcBef>
              <a:buNone/>
              <a:defRPr>
                <a:solidFill>
                  <a:srgbClr val="888F9A"/>
                </a:solidFill>
              </a:defRPr>
            </a:lvl4pPr>
            <a:lvl5pPr marL="0" lvl="4" indent="0" algn="r">
              <a:spcBef>
                <a:spcPts val="0"/>
              </a:spcBef>
              <a:buNone/>
              <a:defRPr>
                <a:solidFill>
                  <a:srgbClr val="888F9A"/>
                </a:solidFill>
              </a:defRPr>
            </a:lvl5pPr>
            <a:lvl6pPr marL="0" lvl="5" indent="0" algn="r">
              <a:spcBef>
                <a:spcPts val="0"/>
              </a:spcBef>
              <a:buNone/>
              <a:defRPr>
                <a:solidFill>
                  <a:srgbClr val="888F9A"/>
                </a:solidFill>
              </a:defRPr>
            </a:lvl6pPr>
            <a:lvl7pPr marL="0" lvl="6" indent="0" algn="r">
              <a:spcBef>
                <a:spcPts val="0"/>
              </a:spcBef>
              <a:buNone/>
              <a:defRPr>
                <a:solidFill>
                  <a:srgbClr val="888F9A"/>
                </a:solidFill>
              </a:defRPr>
            </a:lvl7pPr>
            <a:lvl8pPr marL="0" lvl="7" indent="0" algn="r">
              <a:spcBef>
                <a:spcPts val="0"/>
              </a:spcBef>
              <a:buNone/>
              <a:defRPr>
                <a:solidFill>
                  <a:srgbClr val="888F9A"/>
                </a:solidFill>
              </a:defRPr>
            </a:lvl8pPr>
            <a:lvl9pPr marL="0" lvl="8" indent="0" algn="r">
              <a:spcBef>
                <a:spcPts val="0"/>
              </a:spcBef>
              <a:buNone/>
              <a:defRPr>
                <a:solidFill>
                  <a:srgbClr val="888F9A"/>
                </a:solidFill>
              </a:defRPr>
            </a:lvl9pPr>
          </a:lstStyle>
          <a:p>
            <a:pPr>
              <a:spcAft>
                <a:spcPts val="0"/>
              </a:spcAft>
            </a:pPr>
            <a:fld id="{00000000-1234-1234-1234-123412341234}" type="slidenum">
              <a:rPr lang="en-US" smtClean="0"/>
              <a:pPr>
                <a:spcAft>
                  <a:spcPts val="0"/>
                </a:spcAft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8528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Title and Content"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37"/>
          <p:cNvSpPr txBox="1">
            <a:spLocks noGrp="1"/>
          </p:cNvSpPr>
          <p:nvPr>
            <p:ph type="title"/>
          </p:nvPr>
        </p:nvSpPr>
        <p:spPr>
          <a:xfrm>
            <a:off x="304800" y="183092"/>
            <a:ext cx="54864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2" name="Google Shape;102;p37"/>
          <p:cNvSpPr txBox="1">
            <a:spLocks noGrp="1"/>
          </p:cNvSpPr>
          <p:nvPr>
            <p:ph type="body" idx="1"/>
          </p:nvPr>
        </p:nvSpPr>
        <p:spPr>
          <a:xfrm>
            <a:off x="304800" y="1066800"/>
            <a:ext cx="5486400" cy="30173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304815" lvl="0" indent="-228611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609630" lvl="1" indent="-228611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914446" lvl="2" indent="-228611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219261" lvl="3" indent="-228611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1524076" lvl="4" indent="-228611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1828891" lvl="5" indent="-228611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2133707" lvl="6" indent="-228611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2438522" lvl="7" indent="-228611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2743337" lvl="8" indent="-228611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3" name="Google Shape;103;p37"/>
          <p:cNvSpPr txBox="1">
            <a:spLocks noGrp="1"/>
          </p:cNvSpPr>
          <p:nvPr>
            <p:ph type="dt" idx="10"/>
          </p:nvPr>
        </p:nvSpPr>
        <p:spPr>
          <a:xfrm>
            <a:off x="304800" y="4237567"/>
            <a:ext cx="1422400" cy="2434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4" name="Google Shape;104;p37"/>
          <p:cNvSpPr txBox="1">
            <a:spLocks noGrp="1"/>
          </p:cNvSpPr>
          <p:nvPr>
            <p:ph type="ftr" idx="11"/>
          </p:nvPr>
        </p:nvSpPr>
        <p:spPr>
          <a:xfrm>
            <a:off x="2082800" y="4237567"/>
            <a:ext cx="1930400" cy="2434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5" name="Google Shape;105;p37"/>
          <p:cNvSpPr txBox="1">
            <a:spLocks noGrp="1"/>
          </p:cNvSpPr>
          <p:nvPr>
            <p:ph type="sldNum" idx="12"/>
          </p:nvPr>
        </p:nvSpPr>
        <p:spPr>
          <a:xfrm>
            <a:off x="4368800" y="4237567"/>
            <a:ext cx="1422400" cy="2434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>
                <a:solidFill>
                  <a:srgbClr val="888F9A"/>
                </a:solidFill>
              </a:defRPr>
            </a:lvl1pPr>
            <a:lvl2pPr marL="0" lvl="1" indent="0" algn="r">
              <a:spcBef>
                <a:spcPts val="0"/>
              </a:spcBef>
              <a:buNone/>
              <a:defRPr>
                <a:solidFill>
                  <a:srgbClr val="888F9A"/>
                </a:solidFill>
              </a:defRPr>
            </a:lvl2pPr>
            <a:lvl3pPr marL="0" lvl="2" indent="0" algn="r">
              <a:spcBef>
                <a:spcPts val="0"/>
              </a:spcBef>
              <a:buNone/>
              <a:defRPr>
                <a:solidFill>
                  <a:srgbClr val="888F9A"/>
                </a:solidFill>
              </a:defRPr>
            </a:lvl3pPr>
            <a:lvl4pPr marL="0" lvl="3" indent="0" algn="r">
              <a:spcBef>
                <a:spcPts val="0"/>
              </a:spcBef>
              <a:buNone/>
              <a:defRPr>
                <a:solidFill>
                  <a:srgbClr val="888F9A"/>
                </a:solidFill>
              </a:defRPr>
            </a:lvl4pPr>
            <a:lvl5pPr marL="0" lvl="4" indent="0" algn="r">
              <a:spcBef>
                <a:spcPts val="0"/>
              </a:spcBef>
              <a:buNone/>
              <a:defRPr>
                <a:solidFill>
                  <a:srgbClr val="888F9A"/>
                </a:solidFill>
              </a:defRPr>
            </a:lvl5pPr>
            <a:lvl6pPr marL="0" lvl="5" indent="0" algn="r">
              <a:spcBef>
                <a:spcPts val="0"/>
              </a:spcBef>
              <a:buNone/>
              <a:defRPr>
                <a:solidFill>
                  <a:srgbClr val="888F9A"/>
                </a:solidFill>
              </a:defRPr>
            </a:lvl6pPr>
            <a:lvl7pPr marL="0" lvl="6" indent="0" algn="r">
              <a:spcBef>
                <a:spcPts val="0"/>
              </a:spcBef>
              <a:buNone/>
              <a:defRPr>
                <a:solidFill>
                  <a:srgbClr val="888F9A"/>
                </a:solidFill>
              </a:defRPr>
            </a:lvl7pPr>
            <a:lvl8pPr marL="0" lvl="7" indent="0" algn="r">
              <a:spcBef>
                <a:spcPts val="0"/>
              </a:spcBef>
              <a:buNone/>
              <a:defRPr>
                <a:solidFill>
                  <a:srgbClr val="888F9A"/>
                </a:solidFill>
              </a:defRPr>
            </a:lvl8pPr>
            <a:lvl9pPr marL="0" lvl="8" indent="0" algn="r">
              <a:spcBef>
                <a:spcPts val="0"/>
              </a:spcBef>
              <a:buNone/>
              <a:defRPr>
                <a:solidFill>
                  <a:srgbClr val="888F9A"/>
                </a:solidFill>
              </a:defRPr>
            </a:lvl9pPr>
          </a:lstStyle>
          <a:p>
            <a:pPr>
              <a:spcAft>
                <a:spcPts val="0"/>
              </a:spcAft>
            </a:pPr>
            <a:fld id="{00000000-1234-1234-1234-123412341234}" type="slidenum">
              <a:rPr lang="en-US" smtClean="0"/>
              <a:pPr>
                <a:spcAft>
                  <a:spcPts val="0"/>
                </a:spcAft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8139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 Header"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38"/>
          <p:cNvSpPr txBox="1">
            <a:spLocks noGrp="1"/>
          </p:cNvSpPr>
          <p:nvPr>
            <p:ph type="title"/>
          </p:nvPr>
        </p:nvSpPr>
        <p:spPr>
          <a:xfrm>
            <a:off x="481542" y="2937934"/>
            <a:ext cx="5181600" cy="908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2667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8" name="Google Shape;108;p38"/>
          <p:cNvSpPr txBox="1">
            <a:spLocks noGrp="1"/>
          </p:cNvSpPr>
          <p:nvPr>
            <p:ph type="body" idx="1"/>
          </p:nvPr>
        </p:nvSpPr>
        <p:spPr>
          <a:xfrm>
            <a:off x="481542" y="1937809"/>
            <a:ext cx="5181600" cy="1000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304815" lvl="0" indent="-152408" algn="l">
              <a:spcBef>
                <a:spcPts val="267"/>
              </a:spcBef>
              <a:spcAft>
                <a:spcPts val="0"/>
              </a:spcAft>
              <a:buClr>
                <a:srgbClr val="888F9A"/>
              </a:buClr>
              <a:buSzPts val="2000"/>
              <a:buNone/>
              <a:defRPr sz="1333">
                <a:solidFill>
                  <a:srgbClr val="888F9A"/>
                </a:solidFill>
              </a:defRPr>
            </a:lvl1pPr>
            <a:lvl2pPr marL="609630" lvl="1" indent="-152408" algn="l">
              <a:spcBef>
                <a:spcPts val="240"/>
              </a:spcBef>
              <a:spcAft>
                <a:spcPts val="0"/>
              </a:spcAft>
              <a:buClr>
                <a:srgbClr val="888F9A"/>
              </a:buClr>
              <a:buSzPts val="1800"/>
              <a:buNone/>
              <a:defRPr sz="1200">
                <a:solidFill>
                  <a:srgbClr val="888F9A"/>
                </a:solidFill>
              </a:defRPr>
            </a:lvl2pPr>
            <a:lvl3pPr marL="914446" lvl="2" indent="-152408" algn="l">
              <a:spcBef>
                <a:spcPts val="213"/>
              </a:spcBef>
              <a:spcAft>
                <a:spcPts val="0"/>
              </a:spcAft>
              <a:buClr>
                <a:srgbClr val="888F9A"/>
              </a:buClr>
              <a:buSzPts val="1600"/>
              <a:buNone/>
              <a:defRPr sz="1067">
                <a:solidFill>
                  <a:srgbClr val="888F9A"/>
                </a:solidFill>
              </a:defRPr>
            </a:lvl3pPr>
            <a:lvl4pPr marL="1219261" lvl="3" indent="-152408" algn="l">
              <a:spcBef>
                <a:spcPts val="187"/>
              </a:spcBef>
              <a:spcAft>
                <a:spcPts val="0"/>
              </a:spcAft>
              <a:buClr>
                <a:srgbClr val="888F9A"/>
              </a:buClr>
              <a:buSzPts val="1400"/>
              <a:buNone/>
              <a:defRPr sz="933">
                <a:solidFill>
                  <a:srgbClr val="888F9A"/>
                </a:solidFill>
              </a:defRPr>
            </a:lvl4pPr>
            <a:lvl5pPr marL="1524076" lvl="4" indent="-152408" algn="l">
              <a:spcBef>
                <a:spcPts val="187"/>
              </a:spcBef>
              <a:spcAft>
                <a:spcPts val="0"/>
              </a:spcAft>
              <a:buClr>
                <a:srgbClr val="888F9A"/>
              </a:buClr>
              <a:buSzPts val="1400"/>
              <a:buNone/>
              <a:defRPr sz="933">
                <a:solidFill>
                  <a:srgbClr val="888F9A"/>
                </a:solidFill>
              </a:defRPr>
            </a:lvl5pPr>
            <a:lvl6pPr marL="1828891" lvl="5" indent="-152408" algn="l">
              <a:spcBef>
                <a:spcPts val="187"/>
              </a:spcBef>
              <a:spcAft>
                <a:spcPts val="0"/>
              </a:spcAft>
              <a:buClr>
                <a:srgbClr val="888F9A"/>
              </a:buClr>
              <a:buSzPts val="1400"/>
              <a:buNone/>
              <a:defRPr sz="933">
                <a:solidFill>
                  <a:srgbClr val="888F9A"/>
                </a:solidFill>
              </a:defRPr>
            </a:lvl6pPr>
            <a:lvl7pPr marL="2133707" lvl="6" indent="-152408" algn="l">
              <a:spcBef>
                <a:spcPts val="187"/>
              </a:spcBef>
              <a:spcAft>
                <a:spcPts val="0"/>
              </a:spcAft>
              <a:buClr>
                <a:srgbClr val="888F9A"/>
              </a:buClr>
              <a:buSzPts val="1400"/>
              <a:buNone/>
              <a:defRPr sz="933">
                <a:solidFill>
                  <a:srgbClr val="888F9A"/>
                </a:solidFill>
              </a:defRPr>
            </a:lvl7pPr>
            <a:lvl8pPr marL="2438522" lvl="7" indent="-152408" algn="l">
              <a:spcBef>
                <a:spcPts val="187"/>
              </a:spcBef>
              <a:spcAft>
                <a:spcPts val="0"/>
              </a:spcAft>
              <a:buClr>
                <a:srgbClr val="888F9A"/>
              </a:buClr>
              <a:buSzPts val="1400"/>
              <a:buNone/>
              <a:defRPr sz="933">
                <a:solidFill>
                  <a:srgbClr val="888F9A"/>
                </a:solidFill>
              </a:defRPr>
            </a:lvl8pPr>
            <a:lvl9pPr marL="2743337" lvl="8" indent="-152408" algn="l">
              <a:spcBef>
                <a:spcPts val="187"/>
              </a:spcBef>
              <a:spcAft>
                <a:spcPts val="0"/>
              </a:spcAft>
              <a:buClr>
                <a:srgbClr val="888F9A"/>
              </a:buClr>
              <a:buSzPts val="1400"/>
              <a:buNone/>
              <a:defRPr sz="933">
                <a:solidFill>
                  <a:srgbClr val="888F9A"/>
                </a:solidFill>
              </a:defRPr>
            </a:lvl9pPr>
          </a:lstStyle>
          <a:p>
            <a:endParaRPr/>
          </a:p>
        </p:txBody>
      </p:sp>
      <p:sp>
        <p:nvSpPr>
          <p:cNvPr id="109" name="Google Shape;109;p38"/>
          <p:cNvSpPr txBox="1">
            <a:spLocks noGrp="1"/>
          </p:cNvSpPr>
          <p:nvPr>
            <p:ph type="dt" idx="10"/>
          </p:nvPr>
        </p:nvSpPr>
        <p:spPr>
          <a:xfrm>
            <a:off x="304800" y="4237567"/>
            <a:ext cx="1422400" cy="2434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0" name="Google Shape;110;p38"/>
          <p:cNvSpPr txBox="1">
            <a:spLocks noGrp="1"/>
          </p:cNvSpPr>
          <p:nvPr>
            <p:ph type="ftr" idx="11"/>
          </p:nvPr>
        </p:nvSpPr>
        <p:spPr>
          <a:xfrm>
            <a:off x="2082800" y="4237567"/>
            <a:ext cx="1930400" cy="2434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1" name="Google Shape;111;p38"/>
          <p:cNvSpPr txBox="1">
            <a:spLocks noGrp="1"/>
          </p:cNvSpPr>
          <p:nvPr>
            <p:ph type="sldNum" idx="12"/>
          </p:nvPr>
        </p:nvSpPr>
        <p:spPr>
          <a:xfrm>
            <a:off x="4368800" y="4237567"/>
            <a:ext cx="1422400" cy="2434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>
                <a:solidFill>
                  <a:srgbClr val="888F9A"/>
                </a:solidFill>
              </a:defRPr>
            </a:lvl1pPr>
            <a:lvl2pPr marL="0" lvl="1" indent="0" algn="r">
              <a:spcBef>
                <a:spcPts val="0"/>
              </a:spcBef>
              <a:buNone/>
              <a:defRPr>
                <a:solidFill>
                  <a:srgbClr val="888F9A"/>
                </a:solidFill>
              </a:defRPr>
            </a:lvl2pPr>
            <a:lvl3pPr marL="0" lvl="2" indent="0" algn="r">
              <a:spcBef>
                <a:spcPts val="0"/>
              </a:spcBef>
              <a:buNone/>
              <a:defRPr>
                <a:solidFill>
                  <a:srgbClr val="888F9A"/>
                </a:solidFill>
              </a:defRPr>
            </a:lvl3pPr>
            <a:lvl4pPr marL="0" lvl="3" indent="0" algn="r">
              <a:spcBef>
                <a:spcPts val="0"/>
              </a:spcBef>
              <a:buNone/>
              <a:defRPr>
                <a:solidFill>
                  <a:srgbClr val="888F9A"/>
                </a:solidFill>
              </a:defRPr>
            </a:lvl4pPr>
            <a:lvl5pPr marL="0" lvl="4" indent="0" algn="r">
              <a:spcBef>
                <a:spcPts val="0"/>
              </a:spcBef>
              <a:buNone/>
              <a:defRPr>
                <a:solidFill>
                  <a:srgbClr val="888F9A"/>
                </a:solidFill>
              </a:defRPr>
            </a:lvl5pPr>
            <a:lvl6pPr marL="0" lvl="5" indent="0" algn="r">
              <a:spcBef>
                <a:spcPts val="0"/>
              </a:spcBef>
              <a:buNone/>
              <a:defRPr>
                <a:solidFill>
                  <a:srgbClr val="888F9A"/>
                </a:solidFill>
              </a:defRPr>
            </a:lvl6pPr>
            <a:lvl7pPr marL="0" lvl="6" indent="0" algn="r">
              <a:spcBef>
                <a:spcPts val="0"/>
              </a:spcBef>
              <a:buNone/>
              <a:defRPr>
                <a:solidFill>
                  <a:srgbClr val="888F9A"/>
                </a:solidFill>
              </a:defRPr>
            </a:lvl7pPr>
            <a:lvl8pPr marL="0" lvl="7" indent="0" algn="r">
              <a:spcBef>
                <a:spcPts val="0"/>
              </a:spcBef>
              <a:buNone/>
              <a:defRPr>
                <a:solidFill>
                  <a:srgbClr val="888F9A"/>
                </a:solidFill>
              </a:defRPr>
            </a:lvl8pPr>
            <a:lvl9pPr marL="0" lvl="8" indent="0" algn="r">
              <a:spcBef>
                <a:spcPts val="0"/>
              </a:spcBef>
              <a:buNone/>
              <a:defRPr>
                <a:solidFill>
                  <a:srgbClr val="888F9A"/>
                </a:solidFill>
              </a:defRPr>
            </a:lvl9pPr>
          </a:lstStyle>
          <a:p>
            <a:pPr>
              <a:spcAft>
                <a:spcPts val="0"/>
              </a:spcAft>
            </a:pPr>
            <a:fld id="{00000000-1234-1234-1234-123412341234}" type="slidenum">
              <a:rPr lang="en-US" smtClean="0"/>
              <a:pPr>
                <a:spcAft>
                  <a:spcPts val="0"/>
                </a:spcAft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8856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 Content"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39"/>
          <p:cNvSpPr txBox="1">
            <a:spLocks noGrp="1"/>
          </p:cNvSpPr>
          <p:nvPr>
            <p:ph type="title"/>
          </p:nvPr>
        </p:nvSpPr>
        <p:spPr>
          <a:xfrm>
            <a:off x="304800" y="183092"/>
            <a:ext cx="54864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4" name="Google Shape;114;p39"/>
          <p:cNvSpPr txBox="1">
            <a:spLocks noGrp="1"/>
          </p:cNvSpPr>
          <p:nvPr>
            <p:ph type="body" idx="1"/>
          </p:nvPr>
        </p:nvSpPr>
        <p:spPr>
          <a:xfrm>
            <a:off x="304800" y="1066800"/>
            <a:ext cx="2692400" cy="30173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304815" lvl="0" indent="-270947" algn="l">
              <a:spcBef>
                <a:spcPts val="373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1867"/>
            </a:lvl1pPr>
            <a:lvl2pPr marL="609630" lvl="1" indent="-254013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1600"/>
            </a:lvl2pPr>
            <a:lvl3pPr marL="914446" lvl="2" indent="-237079" algn="l">
              <a:spcBef>
                <a:spcPts val="267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1333"/>
            </a:lvl3pPr>
            <a:lvl4pPr marL="1219261" lvl="3" indent="-228611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200"/>
            </a:lvl4pPr>
            <a:lvl5pPr marL="1524076" lvl="4" indent="-228611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200"/>
            </a:lvl5pPr>
            <a:lvl6pPr marL="1828891" lvl="5" indent="-228611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200"/>
            </a:lvl6pPr>
            <a:lvl7pPr marL="2133707" lvl="6" indent="-228611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200"/>
            </a:lvl7pPr>
            <a:lvl8pPr marL="2438522" lvl="7" indent="-228611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200"/>
            </a:lvl8pPr>
            <a:lvl9pPr marL="2743337" lvl="8" indent="-228611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200"/>
            </a:lvl9pPr>
          </a:lstStyle>
          <a:p>
            <a:endParaRPr/>
          </a:p>
        </p:txBody>
      </p:sp>
      <p:sp>
        <p:nvSpPr>
          <p:cNvPr id="115" name="Google Shape;115;p39"/>
          <p:cNvSpPr txBox="1">
            <a:spLocks noGrp="1"/>
          </p:cNvSpPr>
          <p:nvPr>
            <p:ph type="body" idx="2"/>
          </p:nvPr>
        </p:nvSpPr>
        <p:spPr>
          <a:xfrm>
            <a:off x="3098800" y="1066800"/>
            <a:ext cx="2692400" cy="30173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304815" lvl="0" indent="-270947" algn="l">
              <a:spcBef>
                <a:spcPts val="373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1867"/>
            </a:lvl1pPr>
            <a:lvl2pPr marL="609630" lvl="1" indent="-254013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1600"/>
            </a:lvl2pPr>
            <a:lvl3pPr marL="914446" lvl="2" indent="-237079" algn="l">
              <a:spcBef>
                <a:spcPts val="267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1333"/>
            </a:lvl3pPr>
            <a:lvl4pPr marL="1219261" lvl="3" indent="-228611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200"/>
            </a:lvl4pPr>
            <a:lvl5pPr marL="1524076" lvl="4" indent="-228611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200"/>
            </a:lvl5pPr>
            <a:lvl6pPr marL="1828891" lvl="5" indent="-228611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200"/>
            </a:lvl6pPr>
            <a:lvl7pPr marL="2133707" lvl="6" indent="-228611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200"/>
            </a:lvl7pPr>
            <a:lvl8pPr marL="2438522" lvl="7" indent="-228611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200"/>
            </a:lvl8pPr>
            <a:lvl9pPr marL="2743337" lvl="8" indent="-228611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200"/>
            </a:lvl9pPr>
          </a:lstStyle>
          <a:p>
            <a:endParaRPr/>
          </a:p>
        </p:txBody>
      </p:sp>
      <p:sp>
        <p:nvSpPr>
          <p:cNvPr id="116" name="Google Shape;116;p39"/>
          <p:cNvSpPr txBox="1">
            <a:spLocks noGrp="1"/>
          </p:cNvSpPr>
          <p:nvPr>
            <p:ph type="dt" idx="10"/>
          </p:nvPr>
        </p:nvSpPr>
        <p:spPr>
          <a:xfrm>
            <a:off x="304800" y="4237567"/>
            <a:ext cx="1422400" cy="2434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7" name="Google Shape;117;p39"/>
          <p:cNvSpPr txBox="1">
            <a:spLocks noGrp="1"/>
          </p:cNvSpPr>
          <p:nvPr>
            <p:ph type="ftr" idx="11"/>
          </p:nvPr>
        </p:nvSpPr>
        <p:spPr>
          <a:xfrm>
            <a:off x="2082800" y="4237567"/>
            <a:ext cx="1930400" cy="2434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8" name="Google Shape;118;p39"/>
          <p:cNvSpPr txBox="1">
            <a:spLocks noGrp="1"/>
          </p:cNvSpPr>
          <p:nvPr>
            <p:ph type="sldNum" idx="12"/>
          </p:nvPr>
        </p:nvSpPr>
        <p:spPr>
          <a:xfrm>
            <a:off x="4368800" y="4237567"/>
            <a:ext cx="1422400" cy="2434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>
                <a:solidFill>
                  <a:srgbClr val="888F9A"/>
                </a:solidFill>
              </a:defRPr>
            </a:lvl1pPr>
            <a:lvl2pPr marL="0" lvl="1" indent="0" algn="r">
              <a:spcBef>
                <a:spcPts val="0"/>
              </a:spcBef>
              <a:buNone/>
              <a:defRPr>
                <a:solidFill>
                  <a:srgbClr val="888F9A"/>
                </a:solidFill>
              </a:defRPr>
            </a:lvl2pPr>
            <a:lvl3pPr marL="0" lvl="2" indent="0" algn="r">
              <a:spcBef>
                <a:spcPts val="0"/>
              </a:spcBef>
              <a:buNone/>
              <a:defRPr>
                <a:solidFill>
                  <a:srgbClr val="888F9A"/>
                </a:solidFill>
              </a:defRPr>
            </a:lvl3pPr>
            <a:lvl4pPr marL="0" lvl="3" indent="0" algn="r">
              <a:spcBef>
                <a:spcPts val="0"/>
              </a:spcBef>
              <a:buNone/>
              <a:defRPr>
                <a:solidFill>
                  <a:srgbClr val="888F9A"/>
                </a:solidFill>
              </a:defRPr>
            </a:lvl4pPr>
            <a:lvl5pPr marL="0" lvl="4" indent="0" algn="r">
              <a:spcBef>
                <a:spcPts val="0"/>
              </a:spcBef>
              <a:buNone/>
              <a:defRPr>
                <a:solidFill>
                  <a:srgbClr val="888F9A"/>
                </a:solidFill>
              </a:defRPr>
            </a:lvl5pPr>
            <a:lvl6pPr marL="0" lvl="5" indent="0" algn="r">
              <a:spcBef>
                <a:spcPts val="0"/>
              </a:spcBef>
              <a:buNone/>
              <a:defRPr>
                <a:solidFill>
                  <a:srgbClr val="888F9A"/>
                </a:solidFill>
              </a:defRPr>
            </a:lvl6pPr>
            <a:lvl7pPr marL="0" lvl="6" indent="0" algn="r">
              <a:spcBef>
                <a:spcPts val="0"/>
              </a:spcBef>
              <a:buNone/>
              <a:defRPr>
                <a:solidFill>
                  <a:srgbClr val="888F9A"/>
                </a:solidFill>
              </a:defRPr>
            </a:lvl7pPr>
            <a:lvl8pPr marL="0" lvl="7" indent="0" algn="r">
              <a:spcBef>
                <a:spcPts val="0"/>
              </a:spcBef>
              <a:buNone/>
              <a:defRPr>
                <a:solidFill>
                  <a:srgbClr val="888F9A"/>
                </a:solidFill>
              </a:defRPr>
            </a:lvl8pPr>
            <a:lvl9pPr marL="0" lvl="8" indent="0" algn="r">
              <a:spcBef>
                <a:spcPts val="0"/>
              </a:spcBef>
              <a:buNone/>
              <a:defRPr>
                <a:solidFill>
                  <a:srgbClr val="888F9A"/>
                </a:solidFill>
              </a:defRPr>
            </a:lvl9pPr>
          </a:lstStyle>
          <a:p>
            <a:pPr>
              <a:spcAft>
                <a:spcPts val="0"/>
              </a:spcAft>
            </a:pPr>
            <a:fld id="{00000000-1234-1234-1234-123412341234}" type="slidenum">
              <a:rPr lang="en-US" smtClean="0"/>
              <a:pPr>
                <a:spcAft>
                  <a:spcPts val="0"/>
                </a:spcAft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67372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Comparison"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40"/>
          <p:cNvSpPr txBox="1">
            <a:spLocks noGrp="1"/>
          </p:cNvSpPr>
          <p:nvPr>
            <p:ph type="title"/>
          </p:nvPr>
        </p:nvSpPr>
        <p:spPr>
          <a:xfrm>
            <a:off x="304800" y="183092"/>
            <a:ext cx="54864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1" name="Google Shape;121;p40"/>
          <p:cNvSpPr txBox="1">
            <a:spLocks noGrp="1"/>
          </p:cNvSpPr>
          <p:nvPr>
            <p:ph type="body" idx="1"/>
          </p:nvPr>
        </p:nvSpPr>
        <p:spPr>
          <a:xfrm>
            <a:off x="304800" y="1023409"/>
            <a:ext cx="2693459" cy="4265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304815" lvl="0" indent="-152408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1600" b="1"/>
            </a:lvl1pPr>
            <a:lvl2pPr marL="609630" lvl="1" indent="-152408" algn="l">
              <a:spcBef>
                <a:spcPts val="267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1333" b="1"/>
            </a:lvl2pPr>
            <a:lvl3pPr marL="914446" lvl="2" indent="-152408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200" b="1"/>
            </a:lvl3pPr>
            <a:lvl4pPr marL="1219261" lvl="3" indent="-152408" algn="l">
              <a:spcBef>
                <a:spcPts val="213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067" b="1"/>
            </a:lvl4pPr>
            <a:lvl5pPr marL="1524076" lvl="4" indent="-152408" algn="l">
              <a:spcBef>
                <a:spcPts val="213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067" b="1"/>
            </a:lvl5pPr>
            <a:lvl6pPr marL="1828891" lvl="5" indent="-152408" algn="l">
              <a:spcBef>
                <a:spcPts val="213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067" b="1"/>
            </a:lvl6pPr>
            <a:lvl7pPr marL="2133707" lvl="6" indent="-152408" algn="l">
              <a:spcBef>
                <a:spcPts val="213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067" b="1"/>
            </a:lvl7pPr>
            <a:lvl8pPr marL="2438522" lvl="7" indent="-152408" algn="l">
              <a:spcBef>
                <a:spcPts val="213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067" b="1"/>
            </a:lvl8pPr>
            <a:lvl9pPr marL="2743337" lvl="8" indent="-152408" algn="l">
              <a:spcBef>
                <a:spcPts val="213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067" b="1"/>
            </a:lvl9pPr>
          </a:lstStyle>
          <a:p>
            <a:endParaRPr/>
          </a:p>
        </p:txBody>
      </p:sp>
      <p:sp>
        <p:nvSpPr>
          <p:cNvPr id="122" name="Google Shape;122;p40"/>
          <p:cNvSpPr txBox="1">
            <a:spLocks noGrp="1"/>
          </p:cNvSpPr>
          <p:nvPr>
            <p:ph type="body" idx="2"/>
          </p:nvPr>
        </p:nvSpPr>
        <p:spPr>
          <a:xfrm>
            <a:off x="304800" y="1449917"/>
            <a:ext cx="2693459" cy="26341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304815" lvl="0" indent="-254013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1600"/>
            </a:lvl1pPr>
            <a:lvl2pPr marL="609630" lvl="1" indent="-237079" algn="l">
              <a:spcBef>
                <a:spcPts val="267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1333"/>
            </a:lvl2pPr>
            <a:lvl3pPr marL="914446" lvl="2" indent="-228611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200"/>
            </a:lvl3pPr>
            <a:lvl4pPr marL="1219261" lvl="3" indent="-220144" algn="l">
              <a:spcBef>
                <a:spcPts val="213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067"/>
            </a:lvl4pPr>
            <a:lvl5pPr marL="1524076" lvl="4" indent="-220144" algn="l">
              <a:spcBef>
                <a:spcPts val="213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067"/>
            </a:lvl5pPr>
            <a:lvl6pPr marL="1828891" lvl="5" indent="-220144" algn="l">
              <a:spcBef>
                <a:spcPts val="213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067"/>
            </a:lvl6pPr>
            <a:lvl7pPr marL="2133707" lvl="6" indent="-220144" algn="l">
              <a:spcBef>
                <a:spcPts val="213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067"/>
            </a:lvl7pPr>
            <a:lvl8pPr marL="2438522" lvl="7" indent="-220144" algn="l">
              <a:spcBef>
                <a:spcPts val="213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067"/>
            </a:lvl8pPr>
            <a:lvl9pPr marL="2743337" lvl="8" indent="-220144" algn="l">
              <a:spcBef>
                <a:spcPts val="213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067"/>
            </a:lvl9pPr>
          </a:lstStyle>
          <a:p>
            <a:endParaRPr/>
          </a:p>
        </p:txBody>
      </p:sp>
      <p:sp>
        <p:nvSpPr>
          <p:cNvPr id="123" name="Google Shape;123;p40"/>
          <p:cNvSpPr txBox="1">
            <a:spLocks noGrp="1"/>
          </p:cNvSpPr>
          <p:nvPr>
            <p:ph type="body" idx="3"/>
          </p:nvPr>
        </p:nvSpPr>
        <p:spPr>
          <a:xfrm>
            <a:off x="3096684" y="1023409"/>
            <a:ext cx="2694517" cy="4265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304815" lvl="0" indent="-152408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1600" b="1"/>
            </a:lvl1pPr>
            <a:lvl2pPr marL="609630" lvl="1" indent="-152408" algn="l">
              <a:spcBef>
                <a:spcPts val="267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1333" b="1"/>
            </a:lvl2pPr>
            <a:lvl3pPr marL="914446" lvl="2" indent="-152408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200" b="1"/>
            </a:lvl3pPr>
            <a:lvl4pPr marL="1219261" lvl="3" indent="-152408" algn="l">
              <a:spcBef>
                <a:spcPts val="213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067" b="1"/>
            </a:lvl4pPr>
            <a:lvl5pPr marL="1524076" lvl="4" indent="-152408" algn="l">
              <a:spcBef>
                <a:spcPts val="213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067" b="1"/>
            </a:lvl5pPr>
            <a:lvl6pPr marL="1828891" lvl="5" indent="-152408" algn="l">
              <a:spcBef>
                <a:spcPts val="213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067" b="1"/>
            </a:lvl6pPr>
            <a:lvl7pPr marL="2133707" lvl="6" indent="-152408" algn="l">
              <a:spcBef>
                <a:spcPts val="213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067" b="1"/>
            </a:lvl7pPr>
            <a:lvl8pPr marL="2438522" lvl="7" indent="-152408" algn="l">
              <a:spcBef>
                <a:spcPts val="213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067" b="1"/>
            </a:lvl8pPr>
            <a:lvl9pPr marL="2743337" lvl="8" indent="-152408" algn="l">
              <a:spcBef>
                <a:spcPts val="213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067" b="1"/>
            </a:lvl9pPr>
          </a:lstStyle>
          <a:p>
            <a:endParaRPr/>
          </a:p>
        </p:txBody>
      </p:sp>
      <p:sp>
        <p:nvSpPr>
          <p:cNvPr id="124" name="Google Shape;124;p40"/>
          <p:cNvSpPr txBox="1">
            <a:spLocks noGrp="1"/>
          </p:cNvSpPr>
          <p:nvPr>
            <p:ph type="body" idx="4"/>
          </p:nvPr>
        </p:nvSpPr>
        <p:spPr>
          <a:xfrm>
            <a:off x="3096684" y="1449917"/>
            <a:ext cx="2694517" cy="26341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304815" lvl="0" indent="-254013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1600"/>
            </a:lvl1pPr>
            <a:lvl2pPr marL="609630" lvl="1" indent="-237079" algn="l">
              <a:spcBef>
                <a:spcPts val="267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1333"/>
            </a:lvl2pPr>
            <a:lvl3pPr marL="914446" lvl="2" indent="-228611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200"/>
            </a:lvl3pPr>
            <a:lvl4pPr marL="1219261" lvl="3" indent="-220144" algn="l">
              <a:spcBef>
                <a:spcPts val="213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067"/>
            </a:lvl4pPr>
            <a:lvl5pPr marL="1524076" lvl="4" indent="-220144" algn="l">
              <a:spcBef>
                <a:spcPts val="213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067"/>
            </a:lvl5pPr>
            <a:lvl6pPr marL="1828891" lvl="5" indent="-220144" algn="l">
              <a:spcBef>
                <a:spcPts val="213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067"/>
            </a:lvl6pPr>
            <a:lvl7pPr marL="2133707" lvl="6" indent="-220144" algn="l">
              <a:spcBef>
                <a:spcPts val="213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067"/>
            </a:lvl7pPr>
            <a:lvl8pPr marL="2438522" lvl="7" indent="-220144" algn="l">
              <a:spcBef>
                <a:spcPts val="213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067"/>
            </a:lvl8pPr>
            <a:lvl9pPr marL="2743337" lvl="8" indent="-220144" algn="l">
              <a:spcBef>
                <a:spcPts val="213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067"/>
            </a:lvl9pPr>
          </a:lstStyle>
          <a:p>
            <a:endParaRPr/>
          </a:p>
        </p:txBody>
      </p:sp>
      <p:sp>
        <p:nvSpPr>
          <p:cNvPr id="125" name="Google Shape;125;p40"/>
          <p:cNvSpPr txBox="1">
            <a:spLocks noGrp="1"/>
          </p:cNvSpPr>
          <p:nvPr>
            <p:ph type="dt" idx="10"/>
          </p:nvPr>
        </p:nvSpPr>
        <p:spPr>
          <a:xfrm>
            <a:off x="304800" y="4237567"/>
            <a:ext cx="1422400" cy="2434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6" name="Google Shape;126;p40"/>
          <p:cNvSpPr txBox="1">
            <a:spLocks noGrp="1"/>
          </p:cNvSpPr>
          <p:nvPr>
            <p:ph type="ftr" idx="11"/>
          </p:nvPr>
        </p:nvSpPr>
        <p:spPr>
          <a:xfrm>
            <a:off x="2082800" y="4237567"/>
            <a:ext cx="1930400" cy="2434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7" name="Google Shape;127;p40"/>
          <p:cNvSpPr txBox="1">
            <a:spLocks noGrp="1"/>
          </p:cNvSpPr>
          <p:nvPr>
            <p:ph type="sldNum" idx="12"/>
          </p:nvPr>
        </p:nvSpPr>
        <p:spPr>
          <a:xfrm>
            <a:off x="4368800" y="4237567"/>
            <a:ext cx="1422400" cy="2434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>
                <a:solidFill>
                  <a:srgbClr val="888F9A"/>
                </a:solidFill>
              </a:defRPr>
            </a:lvl1pPr>
            <a:lvl2pPr marL="0" lvl="1" indent="0" algn="r">
              <a:spcBef>
                <a:spcPts val="0"/>
              </a:spcBef>
              <a:buNone/>
              <a:defRPr>
                <a:solidFill>
                  <a:srgbClr val="888F9A"/>
                </a:solidFill>
              </a:defRPr>
            </a:lvl2pPr>
            <a:lvl3pPr marL="0" lvl="2" indent="0" algn="r">
              <a:spcBef>
                <a:spcPts val="0"/>
              </a:spcBef>
              <a:buNone/>
              <a:defRPr>
                <a:solidFill>
                  <a:srgbClr val="888F9A"/>
                </a:solidFill>
              </a:defRPr>
            </a:lvl3pPr>
            <a:lvl4pPr marL="0" lvl="3" indent="0" algn="r">
              <a:spcBef>
                <a:spcPts val="0"/>
              </a:spcBef>
              <a:buNone/>
              <a:defRPr>
                <a:solidFill>
                  <a:srgbClr val="888F9A"/>
                </a:solidFill>
              </a:defRPr>
            </a:lvl4pPr>
            <a:lvl5pPr marL="0" lvl="4" indent="0" algn="r">
              <a:spcBef>
                <a:spcPts val="0"/>
              </a:spcBef>
              <a:buNone/>
              <a:defRPr>
                <a:solidFill>
                  <a:srgbClr val="888F9A"/>
                </a:solidFill>
              </a:defRPr>
            </a:lvl5pPr>
            <a:lvl6pPr marL="0" lvl="5" indent="0" algn="r">
              <a:spcBef>
                <a:spcPts val="0"/>
              </a:spcBef>
              <a:buNone/>
              <a:defRPr>
                <a:solidFill>
                  <a:srgbClr val="888F9A"/>
                </a:solidFill>
              </a:defRPr>
            </a:lvl6pPr>
            <a:lvl7pPr marL="0" lvl="6" indent="0" algn="r">
              <a:spcBef>
                <a:spcPts val="0"/>
              </a:spcBef>
              <a:buNone/>
              <a:defRPr>
                <a:solidFill>
                  <a:srgbClr val="888F9A"/>
                </a:solidFill>
              </a:defRPr>
            </a:lvl7pPr>
            <a:lvl8pPr marL="0" lvl="7" indent="0" algn="r">
              <a:spcBef>
                <a:spcPts val="0"/>
              </a:spcBef>
              <a:buNone/>
              <a:defRPr>
                <a:solidFill>
                  <a:srgbClr val="888F9A"/>
                </a:solidFill>
              </a:defRPr>
            </a:lvl8pPr>
            <a:lvl9pPr marL="0" lvl="8" indent="0" algn="r">
              <a:spcBef>
                <a:spcPts val="0"/>
              </a:spcBef>
              <a:buNone/>
              <a:defRPr>
                <a:solidFill>
                  <a:srgbClr val="888F9A"/>
                </a:solidFill>
              </a:defRPr>
            </a:lvl9pPr>
          </a:lstStyle>
          <a:p>
            <a:pPr>
              <a:spcAft>
                <a:spcPts val="0"/>
              </a:spcAft>
            </a:pPr>
            <a:fld id="{00000000-1234-1234-1234-123412341234}" type="slidenum">
              <a:rPr lang="en-US" smtClean="0"/>
              <a:pPr>
                <a:spcAft>
                  <a:spcPts val="0"/>
                </a:spcAft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91556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 Only"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41"/>
          <p:cNvSpPr txBox="1">
            <a:spLocks noGrp="1"/>
          </p:cNvSpPr>
          <p:nvPr>
            <p:ph type="title"/>
          </p:nvPr>
        </p:nvSpPr>
        <p:spPr>
          <a:xfrm>
            <a:off x="304800" y="183092"/>
            <a:ext cx="54864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0" name="Google Shape;130;p41"/>
          <p:cNvSpPr txBox="1">
            <a:spLocks noGrp="1"/>
          </p:cNvSpPr>
          <p:nvPr>
            <p:ph type="dt" idx="10"/>
          </p:nvPr>
        </p:nvSpPr>
        <p:spPr>
          <a:xfrm>
            <a:off x="304800" y="4237567"/>
            <a:ext cx="1422400" cy="2434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1" name="Google Shape;131;p41"/>
          <p:cNvSpPr txBox="1">
            <a:spLocks noGrp="1"/>
          </p:cNvSpPr>
          <p:nvPr>
            <p:ph type="ftr" idx="11"/>
          </p:nvPr>
        </p:nvSpPr>
        <p:spPr>
          <a:xfrm>
            <a:off x="2082800" y="4237567"/>
            <a:ext cx="1930400" cy="2434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2" name="Google Shape;132;p41"/>
          <p:cNvSpPr txBox="1">
            <a:spLocks noGrp="1"/>
          </p:cNvSpPr>
          <p:nvPr>
            <p:ph type="sldNum" idx="12"/>
          </p:nvPr>
        </p:nvSpPr>
        <p:spPr>
          <a:xfrm>
            <a:off x="4368800" y="4237567"/>
            <a:ext cx="1422400" cy="2434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>
                <a:solidFill>
                  <a:srgbClr val="888F9A"/>
                </a:solidFill>
              </a:defRPr>
            </a:lvl1pPr>
            <a:lvl2pPr marL="0" lvl="1" indent="0" algn="r">
              <a:spcBef>
                <a:spcPts val="0"/>
              </a:spcBef>
              <a:buNone/>
              <a:defRPr>
                <a:solidFill>
                  <a:srgbClr val="888F9A"/>
                </a:solidFill>
              </a:defRPr>
            </a:lvl2pPr>
            <a:lvl3pPr marL="0" lvl="2" indent="0" algn="r">
              <a:spcBef>
                <a:spcPts val="0"/>
              </a:spcBef>
              <a:buNone/>
              <a:defRPr>
                <a:solidFill>
                  <a:srgbClr val="888F9A"/>
                </a:solidFill>
              </a:defRPr>
            </a:lvl3pPr>
            <a:lvl4pPr marL="0" lvl="3" indent="0" algn="r">
              <a:spcBef>
                <a:spcPts val="0"/>
              </a:spcBef>
              <a:buNone/>
              <a:defRPr>
                <a:solidFill>
                  <a:srgbClr val="888F9A"/>
                </a:solidFill>
              </a:defRPr>
            </a:lvl4pPr>
            <a:lvl5pPr marL="0" lvl="4" indent="0" algn="r">
              <a:spcBef>
                <a:spcPts val="0"/>
              </a:spcBef>
              <a:buNone/>
              <a:defRPr>
                <a:solidFill>
                  <a:srgbClr val="888F9A"/>
                </a:solidFill>
              </a:defRPr>
            </a:lvl5pPr>
            <a:lvl6pPr marL="0" lvl="5" indent="0" algn="r">
              <a:spcBef>
                <a:spcPts val="0"/>
              </a:spcBef>
              <a:buNone/>
              <a:defRPr>
                <a:solidFill>
                  <a:srgbClr val="888F9A"/>
                </a:solidFill>
              </a:defRPr>
            </a:lvl6pPr>
            <a:lvl7pPr marL="0" lvl="6" indent="0" algn="r">
              <a:spcBef>
                <a:spcPts val="0"/>
              </a:spcBef>
              <a:buNone/>
              <a:defRPr>
                <a:solidFill>
                  <a:srgbClr val="888F9A"/>
                </a:solidFill>
              </a:defRPr>
            </a:lvl7pPr>
            <a:lvl8pPr marL="0" lvl="7" indent="0" algn="r">
              <a:spcBef>
                <a:spcPts val="0"/>
              </a:spcBef>
              <a:buNone/>
              <a:defRPr>
                <a:solidFill>
                  <a:srgbClr val="888F9A"/>
                </a:solidFill>
              </a:defRPr>
            </a:lvl8pPr>
            <a:lvl9pPr marL="0" lvl="8" indent="0" algn="r">
              <a:spcBef>
                <a:spcPts val="0"/>
              </a:spcBef>
              <a:buNone/>
              <a:defRPr>
                <a:solidFill>
                  <a:srgbClr val="888F9A"/>
                </a:solidFill>
              </a:defRPr>
            </a:lvl9pPr>
          </a:lstStyle>
          <a:p>
            <a:pPr>
              <a:spcAft>
                <a:spcPts val="0"/>
              </a:spcAft>
            </a:pPr>
            <a:fld id="{00000000-1234-1234-1234-123412341234}" type="slidenum">
              <a:rPr lang="en-US" smtClean="0"/>
              <a:pPr>
                <a:spcAft>
                  <a:spcPts val="0"/>
                </a:spcAft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47950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Content with Caption"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42"/>
          <p:cNvSpPr txBox="1">
            <a:spLocks noGrp="1"/>
          </p:cNvSpPr>
          <p:nvPr>
            <p:ph type="title"/>
          </p:nvPr>
        </p:nvSpPr>
        <p:spPr>
          <a:xfrm>
            <a:off x="304800" y="182033"/>
            <a:ext cx="2005542" cy="77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1333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5" name="Google Shape;135;p42"/>
          <p:cNvSpPr txBox="1">
            <a:spLocks noGrp="1"/>
          </p:cNvSpPr>
          <p:nvPr>
            <p:ph type="body" idx="1"/>
          </p:nvPr>
        </p:nvSpPr>
        <p:spPr>
          <a:xfrm>
            <a:off x="2383367" y="182034"/>
            <a:ext cx="3407833" cy="390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304815" lvl="0" indent="-287881" algn="l">
              <a:spcBef>
                <a:spcPts val="427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2133"/>
            </a:lvl1pPr>
            <a:lvl2pPr marL="609630" lvl="1" indent="-270947" algn="l">
              <a:spcBef>
                <a:spcPts val="373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1867"/>
            </a:lvl2pPr>
            <a:lvl3pPr marL="914446" lvl="2" indent="-254013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1600"/>
            </a:lvl3pPr>
            <a:lvl4pPr marL="1219261" lvl="3" indent="-237079" algn="l">
              <a:spcBef>
                <a:spcPts val="267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1333"/>
            </a:lvl4pPr>
            <a:lvl5pPr marL="1524076" lvl="4" indent="-237079" algn="l">
              <a:spcBef>
                <a:spcPts val="267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1333"/>
            </a:lvl5pPr>
            <a:lvl6pPr marL="1828891" lvl="5" indent="-237079" algn="l">
              <a:spcBef>
                <a:spcPts val="267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1333"/>
            </a:lvl6pPr>
            <a:lvl7pPr marL="2133707" lvl="6" indent="-237079" algn="l">
              <a:spcBef>
                <a:spcPts val="267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1333"/>
            </a:lvl7pPr>
            <a:lvl8pPr marL="2438522" lvl="7" indent="-237079" algn="l">
              <a:spcBef>
                <a:spcPts val="267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1333"/>
            </a:lvl8pPr>
            <a:lvl9pPr marL="2743337" lvl="8" indent="-237079" algn="l">
              <a:spcBef>
                <a:spcPts val="267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1333"/>
            </a:lvl9pPr>
          </a:lstStyle>
          <a:p>
            <a:endParaRPr/>
          </a:p>
        </p:txBody>
      </p:sp>
      <p:sp>
        <p:nvSpPr>
          <p:cNvPr id="136" name="Google Shape;136;p42"/>
          <p:cNvSpPr txBox="1">
            <a:spLocks noGrp="1"/>
          </p:cNvSpPr>
          <p:nvPr>
            <p:ph type="body" idx="2"/>
          </p:nvPr>
        </p:nvSpPr>
        <p:spPr>
          <a:xfrm>
            <a:off x="304800" y="956734"/>
            <a:ext cx="2005542" cy="3127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304815" lvl="0" indent="-152408" algn="l">
              <a:spcBef>
                <a:spcPts val="187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933"/>
            </a:lvl1pPr>
            <a:lvl2pPr marL="609630" lvl="1" indent="-152408" algn="l">
              <a:spcBef>
                <a:spcPts val="16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800"/>
            </a:lvl2pPr>
            <a:lvl3pPr marL="914446" lvl="2" indent="-152408" algn="l">
              <a:spcBef>
                <a:spcPts val="133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667"/>
            </a:lvl3pPr>
            <a:lvl4pPr marL="1219261" lvl="3" indent="-152408" algn="l">
              <a:spcBef>
                <a:spcPts val="12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600"/>
            </a:lvl4pPr>
            <a:lvl5pPr marL="1524076" lvl="4" indent="-152408" algn="l">
              <a:spcBef>
                <a:spcPts val="12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600"/>
            </a:lvl5pPr>
            <a:lvl6pPr marL="1828891" lvl="5" indent="-152408" algn="l">
              <a:spcBef>
                <a:spcPts val="12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600"/>
            </a:lvl6pPr>
            <a:lvl7pPr marL="2133707" lvl="6" indent="-152408" algn="l">
              <a:spcBef>
                <a:spcPts val="12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600"/>
            </a:lvl7pPr>
            <a:lvl8pPr marL="2438522" lvl="7" indent="-152408" algn="l">
              <a:spcBef>
                <a:spcPts val="12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600"/>
            </a:lvl8pPr>
            <a:lvl9pPr marL="2743337" lvl="8" indent="-152408" algn="l">
              <a:spcBef>
                <a:spcPts val="12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600"/>
            </a:lvl9pPr>
          </a:lstStyle>
          <a:p>
            <a:endParaRPr/>
          </a:p>
        </p:txBody>
      </p:sp>
      <p:sp>
        <p:nvSpPr>
          <p:cNvPr id="137" name="Google Shape;137;p42"/>
          <p:cNvSpPr txBox="1">
            <a:spLocks noGrp="1"/>
          </p:cNvSpPr>
          <p:nvPr>
            <p:ph type="dt" idx="10"/>
          </p:nvPr>
        </p:nvSpPr>
        <p:spPr>
          <a:xfrm>
            <a:off x="304800" y="4237567"/>
            <a:ext cx="1422400" cy="2434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8" name="Google Shape;138;p42"/>
          <p:cNvSpPr txBox="1">
            <a:spLocks noGrp="1"/>
          </p:cNvSpPr>
          <p:nvPr>
            <p:ph type="ftr" idx="11"/>
          </p:nvPr>
        </p:nvSpPr>
        <p:spPr>
          <a:xfrm>
            <a:off x="2082800" y="4237567"/>
            <a:ext cx="1930400" cy="2434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9" name="Google Shape;139;p42"/>
          <p:cNvSpPr txBox="1">
            <a:spLocks noGrp="1"/>
          </p:cNvSpPr>
          <p:nvPr>
            <p:ph type="sldNum" idx="12"/>
          </p:nvPr>
        </p:nvSpPr>
        <p:spPr>
          <a:xfrm>
            <a:off x="4368800" y="4237567"/>
            <a:ext cx="1422400" cy="2434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>
                <a:solidFill>
                  <a:srgbClr val="888F9A"/>
                </a:solidFill>
              </a:defRPr>
            </a:lvl1pPr>
            <a:lvl2pPr marL="0" lvl="1" indent="0" algn="r">
              <a:spcBef>
                <a:spcPts val="0"/>
              </a:spcBef>
              <a:buNone/>
              <a:defRPr>
                <a:solidFill>
                  <a:srgbClr val="888F9A"/>
                </a:solidFill>
              </a:defRPr>
            </a:lvl2pPr>
            <a:lvl3pPr marL="0" lvl="2" indent="0" algn="r">
              <a:spcBef>
                <a:spcPts val="0"/>
              </a:spcBef>
              <a:buNone/>
              <a:defRPr>
                <a:solidFill>
                  <a:srgbClr val="888F9A"/>
                </a:solidFill>
              </a:defRPr>
            </a:lvl3pPr>
            <a:lvl4pPr marL="0" lvl="3" indent="0" algn="r">
              <a:spcBef>
                <a:spcPts val="0"/>
              </a:spcBef>
              <a:buNone/>
              <a:defRPr>
                <a:solidFill>
                  <a:srgbClr val="888F9A"/>
                </a:solidFill>
              </a:defRPr>
            </a:lvl4pPr>
            <a:lvl5pPr marL="0" lvl="4" indent="0" algn="r">
              <a:spcBef>
                <a:spcPts val="0"/>
              </a:spcBef>
              <a:buNone/>
              <a:defRPr>
                <a:solidFill>
                  <a:srgbClr val="888F9A"/>
                </a:solidFill>
              </a:defRPr>
            </a:lvl5pPr>
            <a:lvl6pPr marL="0" lvl="5" indent="0" algn="r">
              <a:spcBef>
                <a:spcPts val="0"/>
              </a:spcBef>
              <a:buNone/>
              <a:defRPr>
                <a:solidFill>
                  <a:srgbClr val="888F9A"/>
                </a:solidFill>
              </a:defRPr>
            </a:lvl6pPr>
            <a:lvl7pPr marL="0" lvl="6" indent="0" algn="r">
              <a:spcBef>
                <a:spcPts val="0"/>
              </a:spcBef>
              <a:buNone/>
              <a:defRPr>
                <a:solidFill>
                  <a:srgbClr val="888F9A"/>
                </a:solidFill>
              </a:defRPr>
            </a:lvl7pPr>
            <a:lvl8pPr marL="0" lvl="7" indent="0" algn="r">
              <a:spcBef>
                <a:spcPts val="0"/>
              </a:spcBef>
              <a:buNone/>
              <a:defRPr>
                <a:solidFill>
                  <a:srgbClr val="888F9A"/>
                </a:solidFill>
              </a:defRPr>
            </a:lvl8pPr>
            <a:lvl9pPr marL="0" lvl="8" indent="0" algn="r">
              <a:spcBef>
                <a:spcPts val="0"/>
              </a:spcBef>
              <a:buNone/>
              <a:defRPr>
                <a:solidFill>
                  <a:srgbClr val="888F9A"/>
                </a:solidFill>
              </a:defRPr>
            </a:lvl9pPr>
          </a:lstStyle>
          <a:p>
            <a:pPr>
              <a:spcAft>
                <a:spcPts val="0"/>
              </a:spcAft>
            </a:pPr>
            <a:fld id="{00000000-1234-1234-1234-123412341234}" type="slidenum">
              <a:rPr lang="en-US" smtClean="0"/>
              <a:pPr>
                <a:spcAft>
                  <a:spcPts val="0"/>
                </a:spcAft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10967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 with Caption"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43"/>
          <p:cNvSpPr txBox="1">
            <a:spLocks noGrp="1"/>
          </p:cNvSpPr>
          <p:nvPr>
            <p:ph type="title"/>
          </p:nvPr>
        </p:nvSpPr>
        <p:spPr>
          <a:xfrm>
            <a:off x="1194859" y="3200400"/>
            <a:ext cx="3657600" cy="377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1333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2" name="Google Shape;142;p43"/>
          <p:cNvSpPr>
            <a:spLocks noGrp="1"/>
          </p:cNvSpPr>
          <p:nvPr>
            <p:ph type="pic" idx="2"/>
          </p:nvPr>
        </p:nvSpPr>
        <p:spPr>
          <a:xfrm>
            <a:off x="1194859" y="408517"/>
            <a:ext cx="3657600" cy="274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spcBef>
                <a:spcPts val="427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213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373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267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33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267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33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267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33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267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33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267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33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267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33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3" name="Google Shape;143;p43"/>
          <p:cNvSpPr txBox="1">
            <a:spLocks noGrp="1"/>
          </p:cNvSpPr>
          <p:nvPr>
            <p:ph type="body" idx="1"/>
          </p:nvPr>
        </p:nvSpPr>
        <p:spPr>
          <a:xfrm>
            <a:off x="1194859" y="3578225"/>
            <a:ext cx="3657600" cy="5365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304815" lvl="0" indent="-152408" algn="l">
              <a:spcBef>
                <a:spcPts val="187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933"/>
            </a:lvl1pPr>
            <a:lvl2pPr marL="609630" lvl="1" indent="-152408" algn="l">
              <a:spcBef>
                <a:spcPts val="16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800"/>
            </a:lvl2pPr>
            <a:lvl3pPr marL="914446" lvl="2" indent="-152408" algn="l">
              <a:spcBef>
                <a:spcPts val="133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667"/>
            </a:lvl3pPr>
            <a:lvl4pPr marL="1219261" lvl="3" indent="-152408" algn="l">
              <a:spcBef>
                <a:spcPts val="12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600"/>
            </a:lvl4pPr>
            <a:lvl5pPr marL="1524076" lvl="4" indent="-152408" algn="l">
              <a:spcBef>
                <a:spcPts val="12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600"/>
            </a:lvl5pPr>
            <a:lvl6pPr marL="1828891" lvl="5" indent="-152408" algn="l">
              <a:spcBef>
                <a:spcPts val="12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600"/>
            </a:lvl6pPr>
            <a:lvl7pPr marL="2133707" lvl="6" indent="-152408" algn="l">
              <a:spcBef>
                <a:spcPts val="12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600"/>
            </a:lvl7pPr>
            <a:lvl8pPr marL="2438522" lvl="7" indent="-152408" algn="l">
              <a:spcBef>
                <a:spcPts val="12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600"/>
            </a:lvl8pPr>
            <a:lvl9pPr marL="2743337" lvl="8" indent="-152408" algn="l">
              <a:spcBef>
                <a:spcPts val="12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600"/>
            </a:lvl9pPr>
          </a:lstStyle>
          <a:p>
            <a:endParaRPr/>
          </a:p>
        </p:txBody>
      </p:sp>
      <p:sp>
        <p:nvSpPr>
          <p:cNvPr id="144" name="Google Shape;144;p43"/>
          <p:cNvSpPr txBox="1">
            <a:spLocks noGrp="1"/>
          </p:cNvSpPr>
          <p:nvPr>
            <p:ph type="dt" idx="10"/>
          </p:nvPr>
        </p:nvSpPr>
        <p:spPr>
          <a:xfrm>
            <a:off x="304800" y="4237567"/>
            <a:ext cx="1422400" cy="2434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5" name="Google Shape;145;p43"/>
          <p:cNvSpPr txBox="1">
            <a:spLocks noGrp="1"/>
          </p:cNvSpPr>
          <p:nvPr>
            <p:ph type="ftr" idx="11"/>
          </p:nvPr>
        </p:nvSpPr>
        <p:spPr>
          <a:xfrm>
            <a:off x="2082800" y="4237567"/>
            <a:ext cx="1930400" cy="2434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6" name="Google Shape;146;p43"/>
          <p:cNvSpPr txBox="1">
            <a:spLocks noGrp="1"/>
          </p:cNvSpPr>
          <p:nvPr>
            <p:ph type="sldNum" idx="12"/>
          </p:nvPr>
        </p:nvSpPr>
        <p:spPr>
          <a:xfrm>
            <a:off x="4368800" y="4237567"/>
            <a:ext cx="1422400" cy="2434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>
                <a:solidFill>
                  <a:srgbClr val="888F9A"/>
                </a:solidFill>
              </a:defRPr>
            </a:lvl1pPr>
            <a:lvl2pPr marL="0" lvl="1" indent="0" algn="r">
              <a:spcBef>
                <a:spcPts val="0"/>
              </a:spcBef>
              <a:buNone/>
              <a:defRPr>
                <a:solidFill>
                  <a:srgbClr val="888F9A"/>
                </a:solidFill>
              </a:defRPr>
            </a:lvl2pPr>
            <a:lvl3pPr marL="0" lvl="2" indent="0" algn="r">
              <a:spcBef>
                <a:spcPts val="0"/>
              </a:spcBef>
              <a:buNone/>
              <a:defRPr>
                <a:solidFill>
                  <a:srgbClr val="888F9A"/>
                </a:solidFill>
              </a:defRPr>
            </a:lvl3pPr>
            <a:lvl4pPr marL="0" lvl="3" indent="0" algn="r">
              <a:spcBef>
                <a:spcPts val="0"/>
              </a:spcBef>
              <a:buNone/>
              <a:defRPr>
                <a:solidFill>
                  <a:srgbClr val="888F9A"/>
                </a:solidFill>
              </a:defRPr>
            </a:lvl4pPr>
            <a:lvl5pPr marL="0" lvl="4" indent="0" algn="r">
              <a:spcBef>
                <a:spcPts val="0"/>
              </a:spcBef>
              <a:buNone/>
              <a:defRPr>
                <a:solidFill>
                  <a:srgbClr val="888F9A"/>
                </a:solidFill>
              </a:defRPr>
            </a:lvl5pPr>
            <a:lvl6pPr marL="0" lvl="5" indent="0" algn="r">
              <a:spcBef>
                <a:spcPts val="0"/>
              </a:spcBef>
              <a:buNone/>
              <a:defRPr>
                <a:solidFill>
                  <a:srgbClr val="888F9A"/>
                </a:solidFill>
              </a:defRPr>
            </a:lvl6pPr>
            <a:lvl7pPr marL="0" lvl="6" indent="0" algn="r">
              <a:spcBef>
                <a:spcPts val="0"/>
              </a:spcBef>
              <a:buNone/>
              <a:defRPr>
                <a:solidFill>
                  <a:srgbClr val="888F9A"/>
                </a:solidFill>
              </a:defRPr>
            </a:lvl7pPr>
            <a:lvl8pPr marL="0" lvl="7" indent="0" algn="r">
              <a:spcBef>
                <a:spcPts val="0"/>
              </a:spcBef>
              <a:buNone/>
              <a:defRPr>
                <a:solidFill>
                  <a:srgbClr val="888F9A"/>
                </a:solidFill>
              </a:defRPr>
            </a:lvl8pPr>
            <a:lvl9pPr marL="0" lvl="8" indent="0" algn="r">
              <a:spcBef>
                <a:spcPts val="0"/>
              </a:spcBef>
              <a:buNone/>
              <a:defRPr>
                <a:solidFill>
                  <a:srgbClr val="888F9A"/>
                </a:solidFill>
              </a:defRPr>
            </a:lvl9pPr>
          </a:lstStyle>
          <a:p>
            <a:pPr>
              <a:spcAft>
                <a:spcPts val="0"/>
              </a:spcAft>
            </a:pPr>
            <a:fld id="{00000000-1234-1234-1234-123412341234}" type="slidenum">
              <a:rPr lang="en-US" smtClean="0"/>
              <a:pPr>
                <a:spcAft>
                  <a:spcPts val="0"/>
                </a:spcAft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0429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 Slide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26"/>
          <p:cNvSpPr txBox="1">
            <a:spLocks noGrp="1"/>
          </p:cNvSpPr>
          <p:nvPr>
            <p:ph type="ctrTitle"/>
          </p:nvPr>
        </p:nvSpPr>
        <p:spPr>
          <a:xfrm>
            <a:off x="457200" y="1420283"/>
            <a:ext cx="5181600" cy="9800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26"/>
          <p:cNvSpPr txBox="1">
            <a:spLocks noGrp="1"/>
          </p:cNvSpPr>
          <p:nvPr>
            <p:ph type="subTitle" idx="1"/>
          </p:nvPr>
        </p:nvSpPr>
        <p:spPr>
          <a:xfrm>
            <a:off x="914400" y="2590800"/>
            <a:ext cx="4267200" cy="116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spcBef>
                <a:spcPts val="427"/>
              </a:spcBef>
              <a:spcAft>
                <a:spcPts val="0"/>
              </a:spcAft>
              <a:buClr>
                <a:srgbClr val="888F9A"/>
              </a:buClr>
              <a:buSzPts val="3200"/>
              <a:buNone/>
              <a:defRPr>
                <a:solidFill>
                  <a:srgbClr val="888F9A"/>
                </a:solidFill>
              </a:defRPr>
            </a:lvl1pPr>
            <a:lvl2pPr lvl="1" algn="ctr">
              <a:spcBef>
                <a:spcPts val="373"/>
              </a:spcBef>
              <a:spcAft>
                <a:spcPts val="0"/>
              </a:spcAft>
              <a:buClr>
                <a:srgbClr val="888F9A"/>
              </a:buClr>
              <a:buSzPts val="2800"/>
              <a:buNone/>
              <a:defRPr>
                <a:solidFill>
                  <a:srgbClr val="888F9A"/>
                </a:solidFill>
              </a:defRPr>
            </a:lvl2pPr>
            <a:lvl3pPr lvl="2" algn="ctr">
              <a:spcBef>
                <a:spcPts val="320"/>
              </a:spcBef>
              <a:spcAft>
                <a:spcPts val="0"/>
              </a:spcAft>
              <a:buClr>
                <a:srgbClr val="888F9A"/>
              </a:buClr>
              <a:buSzPts val="2400"/>
              <a:buNone/>
              <a:defRPr>
                <a:solidFill>
                  <a:srgbClr val="888F9A"/>
                </a:solidFill>
              </a:defRPr>
            </a:lvl3pPr>
            <a:lvl4pPr lvl="3" algn="ctr">
              <a:spcBef>
                <a:spcPts val="267"/>
              </a:spcBef>
              <a:spcAft>
                <a:spcPts val="0"/>
              </a:spcAft>
              <a:buClr>
                <a:srgbClr val="888F9A"/>
              </a:buClr>
              <a:buSzPts val="2000"/>
              <a:buNone/>
              <a:defRPr>
                <a:solidFill>
                  <a:srgbClr val="888F9A"/>
                </a:solidFill>
              </a:defRPr>
            </a:lvl4pPr>
            <a:lvl5pPr lvl="4" algn="ctr">
              <a:spcBef>
                <a:spcPts val="267"/>
              </a:spcBef>
              <a:spcAft>
                <a:spcPts val="0"/>
              </a:spcAft>
              <a:buClr>
                <a:srgbClr val="888F9A"/>
              </a:buClr>
              <a:buSzPts val="2000"/>
              <a:buNone/>
              <a:defRPr>
                <a:solidFill>
                  <a:srgbClr val="888F9A"/>
                </a:solidFill>
              </a:defRPr>
            </a:lvl5pPr>
            <a:lvl6pPr lvl="5" algn="ctr">
              <a:spcBef>
                <a:spcPts val="267"/>
              </a:spcBef>
              <a:spcAft>
                <a:spcPts val="0"/>
              </a:spcAft>
              <a:buClr>
                <a:srgbClr val="888F9A"/>
              </a:buClr>
              <a:buSzPts val="2000"/>
              <a:buNone/>
              <a:defRPr>
                <a:solidFill>
                  <a:srgbClr val="888F9A"/>
                </a:solidFill>
              </a:defRPr>
            </a:lvl6pPr>
            <a:lvl7pPr lvl="6" algn="ctr">
              <a:spcBef>
                <a:spcPts val="267"/>
              </a:spcBef>
              <a:spcAft>
                <a:spcPts val="0"/>
              </a:spcAft>
              <a:buClr>
                <a:srgbClr val="888F9A"/>
              </a:buClr>
              <a:buSzPts val="2000"/>
              <a:buNone/>
              <a:defRPr>
                <a:solidFill>
                  <a:srgbClr val="888F9A"/>
                </a:solidFill>
              </a:defRPr>
            </a:lvl7pPr>
            <a:lvl8pPr lvl="7" algn="ctr">
              <a:spcBef>
                <a:spcPts val="267"/>
              </a:spcBef>
              <a:spcAft>
                <a:spcPts val="0"/>
              </a:spcAft>
              <a:buClr>
                <a:srgbClr val="888F9A"/>
              </a:buClr>
              <a:buSzPts val="2000"/>
              <a:buNone/>
              <a:defRPr>
                <a:solidFill>
                  <a:srgbClr val="888F9A"/>
                </a:solidFill>
              </a:defRPr>
            </a:lvl8pPr>
            <a:lvl9pPr lvl="8" algn="ctr">
              <a:spcBef>
                <a:spcPts val="267"/>
              </a:spcBef>
              <a:spcAft>
                <a:spcPts val="0"/>
              </a:spcAft>
              <a:buClr>
                <a:srgbClr val="888F9A"/>
              </a:buClr>
              <a:buSzPts val="2000"/>
              <a:buNone/>
              <a:defRPr>
                <a:solidFill>
                  <a:srgbClr val="888F9A"/>
                </a:solidFill>
              </a:defRPr>
            </a:lvl9pPr>
          </a:lstStyle>
          <a:p>
            <a:endParaRPr/>
          </a:p>
        </p:txBody>
      </p:sp>
      <p:sp>
        <p:nvSpPr>
          <p:cNvPr id="22" name="Google Shape;22;p26"/>
          <p:cNvSpPr txBox="1">
            <a:spLocks noGrp="1"/>
          </p:cNvSpPr>
          <p:nvPr>
            <p:ph type="dt" idx="10"/>
          </p:nvPr>
        </p:nvSpPr>
        <p:spPr>
          <a:xfrm>
            <a:off x="304800" y="4237567"/>
            <a:ext cx="1422400" cy="2434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26"/>
          <p:cNvSpPr txBox="1">
            <a:spLocks noGrp="1"/>
          </p:cNvSpPr>
          <p:nvPr>
            <p:ph type="ftr" idx="11"/>
          </p:nvPr>
        </p:nvSpPr>
        <p:spPr>
          <a:xfrm>
            <a:off x="2082800" y="4237567"/>
            <a:ext cx="1930400" cy="2434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26"/>
          <p:cNvSpPr txBox="1">
            <a:spLocks noGrp="1"/>
          </p:cNvSpPr>
          <p:nvPr>
            <p:ph type="sldNum" idx="12"/>
          </p:nvPr>
        </p:nvSpPr>
        <p:spPr>
          <a:xfrm>
            <a:off x="4368800" y="4237567"/>
            <a:ext cx="1422400" cy="2434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>
              <a:spcAft>
                <a:spcPts val="0"/>
              </a:spcAft>
            </a:pPr>
            <a:fld id="{00000000-1234-1234-1234-123412341234}" type="slidenum">
              <a:rPr lang="en-US" smtClean="0"/>
              <a:pPr>
                <a:spcAft>
                  <a:spcPts val="0"/>
                </a:spcAft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15335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Title and Vertical Text"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44"/>
          <p:cNvSpPr txBox="1">
            <a:spLocks noGrp="1"/>
          </p:cNvSpPr>
          <p:nvPr>
            <p:ph type="title"/>
          </p:nvPr>
        </p:nvSpPr>
        <p:spPr>
          <a:xfrm>
            <a:off x="304800" y="183092"/>
            <a:ext cx="54864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9" name="Google Shape;149;p44"/>
          <p:cNvSpPr txBox="1">
            <a:spLocks noGrp="1"/>
          </p:cNvSpPr>
          <p:nvPr>
            <p:ph type="body" idx="1"/>
          </p:nvPr>
        </p:nvSpPr>
        <p:spPr>
          <a:xfrm rot="5400000">
            <a:off x="1539346" y="-167746"/>
            <a:ext cx="3017309" cy="548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304815" lvl="0" indent="-228611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609630" lvl="1" indent="-228611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914446" lvl="2" indent="-228611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219261" lvl="3" indent="-228611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1524076" lvl="4" indent="-228611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1828891" lvl="5" indent="-228611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2133707" lvl="6" indent="-228611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2438522" lvl="7" indent="-228611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2743337" lvl="8" indent="-228611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50" name="Google Shape;150;p44"/>
          <p:cNvSpPr txBox="1">
            <a:spLocks noGrp="1"/>
          </p:cNvSpPr>
          <p:nvPr>
            <p:ph type="dt" idx="10"/>
          </p:nvPr>
        </p:nvSpPr>
        <p:spPr>
          <a:xfrm>
            <a:off x="304800" y="4237567"/>
            <a:ext cx="1422400" cy="2434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1" name="Google Shape;151;p44"/>
          <p:cNvSpPr txBox="1">
            <a:spLocks noGrp="1"/>
          </p:cNvSpPr>
          <p:nvPr>
            <p:ph type="ftr" idx="11"/>
          </p:nvPr>
        </p:nvSpPr>
        <p:spPr>
          <a:xfrm>
            <a:off x="2082800" y="4237567"/>
            <a:ext cx="1930400" cy="2434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2" name="Google Shape;152;p44"/>
          <p:cNvSpPr txBox="1">
            <a:spLocks noGrp="1"/>
          </p:cNvSpPr>
          <p:nvPr>
            <p:ph type="sldNum" idx="12"/>
          </p:nvPr>
        </p:nvSpPr>
        <p:spPr>
          <a:xfrm>
            <a:off x="4368800" y="4237567"/>
            <a:ext cx="1422400" cy="2434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>
                <a:solidFill>
                  <a:srgbClr val="888F9A"/>
                </a:solidFill>
              </a:defRPr>
            </a:lvl1pPr>
            <a:lvl2pPr marL="0" lvl="1" indent="0" algn="r">
              <a:spcBef>
                <a:spcPts val="0"/>
              </a:spcBef>
              <a:buNone/>
              <a:defRPr>
                <a:solidFill>
                  <a:srgbClr val="888F9A"/>
                </a:solidFill>
              </a:defRPr>
            </a:lvl2pPr>
            <a:lvl3pPr marL="0" lvl="2" indent="0" algn="r">
              <a:spcBef>
                <a:spcPts val="0"/>
              </a:spcBef>
              <a:buNone/>
              <a:defRPr>
                <a:solidFill>
                  <a:srgbClr val="888F9A"/>
                </a:solidFill>
              </a:defRPr>
            </a:lvl3pPr>
            <a:lvl4pPr marL="0" lvl="3" indent="0" algn="r">
              <a:spcBef>
                <a:spcPts val="0"/>
              </a:spcBef>
              <a:buNone/>
              <a:defRPr>
                <a:solidFill>
                  <a:srgbClr val="888F9A"/>
                </a:solidFill>
              </a:defRPr>
            </a:lvl4pPr>
            <a:lvl5pPr marL="0" lvl="4" indent="0" algn="r">
              <a:spcBef>
                <a:spcPts val="0"/>
              </a:spcBef>
              <a:buNone/>
              <a:defRPr>
                <a:solidFill>
                  <a:srgbClr val="888F9A"/>
                </a:solidFill>
              </a:defRPr>
            </a:lvl5pPr>
            <a:lvl6pPr marL="0" lvl="5" indent="0" algn="r">
              <a:spcBef>
                <a:spcPts val="0"/>
              </a:spcBef>
              <a:buNone/>
              <a:defRPr>
                <a:solidFill>
                  <a:srgbClr val="888F9A"/>
                </a:solidFill>
              </a:defRPr>
            </a:lvl6pPr>
            <a:lvl7pPr marL="0" lvl="6" indent="0" algn="r">
              <a:spcBef>
                <a:spcPts val="0"/>
              </a:spcBef>
              <a:buNone/>
              <a:defRPr>
                <a:solidFill>
                  <a:srgbClr val="888F9A"/>
                </a:solidFill>
              </a:defRPr>
            </a:lvl7pPr>
            <a:lvl8pPr marL="0" lvl="7" indent="0" algn="r">
              <a:spcBef>
                <a:spcPts val="0"/>
              </a:spcBef>
              <a:buNone/>
              <a:defRPr>
                <a:solidFill>
                  <a:srgbClr val="888F9A"/>
                </a:solidFill>
              </a:defRPr>
            </a:lvl8pPr>
            <a:lvl9pPr marL="0" lvl="8" indent="0" algn="r">
              <a:spcBef>
                <a:spcPts val="0"/>
              </a:spcBef>
              <a:buNone/>
              <a:defRPr>
                <a:solidFill>
                  <a:srgbClr val="888F9A"/>
                </a:solidFill>
              </a:defRPr>
            </a:lvl9pPr>
          </a:lstStyle>
          <a:p>
            <a:pPr>
              <a:spcAft>
                <a:spcPts val="0"/>
              </a:spcAft>
            </a:pPr>
            <a:fld id="{00000000-1234-1234-1234-123412341234}" type="slidenum">
              <a:rPr lang="en-US" smtClean="0"/>
              <a:pPr>
                <a:spcAft>
                  <a:spcPts val="0"/>
                </a:spcAft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07750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 Title and Text"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45"/>
          <p:cNvSpPr txBox="1">
            <a:spLocks noGrp="1"/>
          </p:cNvSpPr>
          <p:nvPr>
            <p:ph type="title"/>
          </p:nvPr>
        </p:nvSpPr>
        <p:spPr>
          <a:xfrm rot="5400000">
            <a:off x="3154892" y="1447800"/>
            <a:ext cx="3901017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5" name="Google Shape;155;p45"/>
          <p:cNvSpPr txBox="1">
            <a:spLocks noGrp="1"/>
          </p:cNvSpPr>
          <p:nvPr>
            <p:ph type="body" idx="1"/>
          </p:nvPr>
        </p:nvSpPr>
        <p:spPr>
          <a:xfrm rot="5400000">
            <a:off x="360892" y="127001"/>
            <a:ext cx="3901017" cy="401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304815" lvl="0" indent="-228611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609630" lvl="1" indent="-228611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914446" lvl="2" indent="-228611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219261" lvl="3" indent="-228611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1524076" lvl="4" indent="-228611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1828891" lvl="5" indent="-228611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2133707" lvl="6" indent="-228611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2438522" lvl="7" indent="-228611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2743337" lvl="8" indent="-228611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56" name="Google Shape;156;p45"/>
          <p:cNvSpPr txBox="1">
            <a:spLocks noGrp="1"/>
          </p:cNvSpPr>
          <p:nvPr>
            <p:ph type="dt" idx="10"/>
          </p:nvPr>
        </p:nvSpPr>
        <p:spPr>
          <a:xfrm>
            <a:off x="304800" y="4237567"/>
            <a:ext cx="1422400" cy="2434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7" name="Google Shape;157;p45"/>
          <p:cNvSpPr txBox="1">
            <a:spLocks noGrp="1"/>
          </p:cNvSpPr>
          <p:nvPr>
            <p:ph type="ftr" idx="11"/>
          </p:nvPr>
        </p:nvSpPr>
        <p:spPr>
          <a:xfrm>
            <a:off x="2082800" y="4237567"/>
            <a:ext cx="1930400" cy="2434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8" name="Google Shape;158;p45"/>
          <p:cNvSpPr txBox="1">
            <a:spLocks noGrp="1"/>
          </p:cNvSpPr>
          <p:nvPr>
            <p:ph type="sldNum" idx="12"/>
          </p:nvPr>
        </p:nvSpPr>
        <p:spPr>
          <a:xfrm>
            <a:off x="4368800" y="4237567"/>
            <a:ext cx="1422400" cy="2434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>
                <a:solidFill>
                  <a:srgbClr val="888F9A"/>
                </a:solidFill>
              </a:defRPr>
            </a:lvl1pPr>
            <a:lvl2pPr marL="0" lvl="1" indent="0" algn="r">
              <a:spcBef>
                <a:spcPts val="0"/>
              </a:spcBef>
              <a:buNone/>
              <a:defRPr>
                <a:solidFill>
                  <a:srgbClr val="888F9A"/>
                </a:solidFill>
              </a:defRPr>
            </a:lvl2pPr>
            <a:lvl3pPr marL="0" lvl="2" indent="0" algn="r">
              <a:spcBef>
                <a:spcPts val="0"/>
              </a:spcBef>
              <a:buNone/>
              <a:defRPr>
                <a:solidFill>
                  <a:srgbClr val="888F9A"/>
                </a:solidFill>
              </a:defRPr>
            </a:lvl3pPr>
            <a:lvl4pPr marL="0" lvl="3" indent="0" algn="r">
              <a:spcBef>
                <a:spcPts val="0"/>
              </a:spcBef>
              <a:buNone/>
              <a:defRPr>
                <a:solidFill>
                  <a:srgbClr val="888F9A"/>
                </a:solidFill>
              </a:defRPr>
            </a:lvl4pPr>
            <a:lvl5pPr marL="0" lvl="4" indent="0" algn="r">
              <a:spcBef>
                <a:spcPts val="0"/>
              </a:spcBef>
              <a:buNone/>
              <a:defRPr>
                <a:solidFill>
                  <a:srgbClr val="888F9A"/>
                </a:solidFill>
              </a:defRPr>
            </a:lvl5pPr>
            <a:lvl6pPr marL="0" lvl="5" indent="0" algn="r">
              <a:spcBef>
                <a:spcPts val="0"/>
              </a:spcBef>
              <a:buNone/>
              <a:defRPr>
                <a:solidFill>
                  <a:srgbClr val="888F9A"/>
                </a:solidFill>
              </a:defRPr>
            </a:lvl6pPr>
            <a:lvl7pPr marL="0" lvl="6" indent="0" algn="r">
              <a:spcBef>
                <a:spcPts val="0"/>
              </a:spcBef>
              <a:buNone/>
              <a:defRPr>
                <a:solidFill>
                  <a:srgbClr val="888F9A"/>
                </a:solidFill>
              </a:defRPr>
            </a:lvl7pPr>
            <a:lvl8pPr marL="0" lvl="7" indent="0" algn="r">
              <a:spcBef>
                <a:spcPts val="0"/>
              </a:spcBef>
              <a:buNone/>
              <a:defRPr>
                <a:solidFill>
                  <a:srgbClr val="888F9A"/>
                </a:solidFill>
              </a:defRPr>
            </a:lvl8pPr>
            <a:lvl9pPr marL="0" lvl="8" indent="0" algn="r">
              <a:spcBef>
                <a:spcPts val="0"/>
              </a:spcBef>
              <a:buNone/>
              <a:defRPr>
                <a:solidFill>
                  <a:srgbClr val="888F9A"/>
                </a:solidFill>
              </a:defRPr>
            </a:lvl9pPr>
          </a:lstStyle>
          <a:p>
            <a:pPr>
              <a:spcAft>
                <a:spcPts val="0"/>
              </a:spcAft>
            </a:pPr>
            <a:fld id="{00000000-1234-1234-1234-123412341234}" type="slidenum">
              <a:rPr lang="en-US" smtClean="0"/>
              <a:pPr>
                <a:spcAft>
                  <a:spcPts val="0"/>
                </a:spcAft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7531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Title and Content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27"/>
          <p:cNvSpPr txBox="1">
            <a:spLocks noGrp="1"/>
          </p:cNvSpPr>
          <p:nvPr>
            <p:ph type="title"/>
          </p:nvPr>
        </p:nvSpPr>
        <p:spPr>
          <a:xfrm>
            <a:off x="304800" y="183092"/>
            <a:ext cx="54864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27"/>
          <p:cNvSpPr txBox="1">
            <a:spLocks noGrp="1"/>
          </p:cNvSpPr>
          <p:nvPr>
            <p:ph type="body" idx="1"/>
          </p:nvPr>
        </p:nvSpPr>
        <p:spPr>
          <a:xfrm>
            <a:off x="304800" y="1066800"/>
            <a:ext cx="5486400" cy="30173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304815" lvl="0" indent="-228611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609630" lvl="1" indent="-228611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914446" lvl="2" indent="-228611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219261" lvl="3" indent="-228611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1524076" lvl="4" indent="-228611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1828891" lvl="5" indent="-228611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2133707" lvl="6" indent="-228611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2438522" lvl="7" indent="-228611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2743337" lvl="8" indent="-228611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8" name="Google Shape;28;p27"/>
          <p:cNvSpPr txBox="1">
            <a:spLocks noGrp="1"/>
          </p:cNvSpPr>
          <p:nvPr>
            <p:ph type="dt" idx="10"/>
          </p:nvPr>
        </p:nvSpPr>
        <p:spPr>
          <a:xfrm>
            <a:off x="304800" y="4237567"/>
            <a:ext cx="1422400" cy="2434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27"/>
          <p:cNvSpPr txBox="1">
            <a:spLocks noGrp="1"/>
          </p:cNvSpPr>
          <p:nvPr>
            <p:ph type="ftr" idx="11"/>
          </p:nvPr>
        </p:nvSpPr>
        <p:spPr>
          <a:xfrm>
            <a:off x="2082800" y="4237567"/>
            <a:ext cx="1930400" cy="2434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27"/>
          <p:cNvSpPr txBox="1">
            <a:spLocks noGrp="1"/>
          </p:cNvSpPr>
          <p:nvPr>
            <p:ph type="sldNum" idx="12"/>
          </p:nvPr>
        </p:nvSpPr>
        <p:spPr>
          <a:xfrm>
            <a:off x="4368800" y="4237567"/>
            <a:ext cx="1422400" cy="2434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>
              <a:spcAft>
                <a:spcPts val="0"/>
              </a:spcAft>
            </a:pPr>
            <a:fld id="{00000000-1234-1234-1234-123412341234}" type="slidenum">
              <a:rPr lang="en-US" smtClean="0"/>
              <a:pPr>
                <a:spcAft>
                  <a:spcPts val="0"/>
                </a:spcAft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7484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 Header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28"/>
          <p:cNvSpPr txBox="1">
            <a:spLocks noGrp="1"/>
          </p:cNvSpPr>
          <p:nvPr>
            <p:ph type="title"/>
          </p:nvPr>
        </p:nvSpPr>
        <p:spPr>
          <a:xfrm>
            <a:off x="481542" y="2937934"/>
            <a:ext cx="5181600" cy="908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2667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28"/>
          <p:cNvSpPr txBox="1">
            <a:spLocks noGrp="1"/>
          </p:cNvSpPr>
          <p:nvPr>
            <p:ph type="body" idx="1"/>
          </p:nvPr>
        </p:nvSpPr>
        <p:spPr>
          <a:xfrm>
            <a:off x="481542" y="1937809"/>
            <a:ext cx="5181600" cy="1000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304815" lvl="0" indent="-152408" algn="l">
              <a:spcBef>
                <a:spcPts val="267"/>
              </a:spcBef>
              <a:spcAft>
                <a:spcPts val="0"/>
              </a:spcAft>
              <a:buClr>
                <a:srgbClr val="888F9A"/>
              </a:buClr>
              <a:buSzPts val="2000"/>
              <a:buNone/>
              <a:defRPr sz="1333">
                <a:solidFill>
                  <a:srgbClr val="888F9A"/>
                </a:solidFill>
              </a:defRPr>
            </a:lvl1pPr>
            <a:lvl2pPr marL="609630" lvl="1" indent="-152408" algn="l">
              <a:spcBef>
                <a:spcPts val="240"/>
              </a:spcBef>
              <a:spcAft>
                <a:spcPts val="0"/>
              </a:spcAft>
              <a:buClr>
                <a:srgbClr val="888F9A"/>
              </a:buClr>
              <a:buSzPts val="1800"/>
              <a:buNone/>
              <a:defRPr sz="1200">
                <a:solidFill>
                  <a:srgbClr val="888F9A"/>
                </a:solidFill>
              </a:defRPr>
            </a:lvl2pPr>
            <a:lvl3pPr marL="914446" lvl="2" indent="-152408" algn="l">
              <a:spcBef>
                <a:spcPts val="213"/>
              </a:spcBef>
              <a:spcAft>
                <a:spcPts val="0"/>
              </a:spcAft>
              <a:buClr>
                <a:srgbClr val="888F9A"/>
              </a:buClr>
              <a:buSzPts val="1600"/>
              <a:buNone/>
              <a:defRPr sz="1067">
                <a:solidFill>
                  <a:srgbClr val="888F9A"/>
                </a:solidFill>
              </a:defRPr>
            </a:lvl3pPr>
            <a:lvl4pPr marL="1219261" lvl="3" indent="-152408" algn="l">
              <a:spcBef>
                <a:spcPts val="187"/>
              </a:spcBef>
              <a:spcAft>
                <a:spcPts val="0"/>
              </a:spcAft>
              <a:buClr>
                <a:srgbClr val="888F9A"/>
              </a:buClr>
              <a:buSzPts val="1400"/>
              <a:buNone/>
              <a:defRPr sz="933">
                <a:solidFill>
                  <a:srgbClr val="888F9A"/>
                </a:solidFill>
              </a:defRPr>
            </a:lvl4pPr>
            <a:lvl5pPr marL="1524076" lvl="4" indent="-152408" algn="l">
              <a:spcBef>
                <a:spcPts val="187"/>
              </a:spcBef>
              <a:spcAft>
                <a:spcPts val="0"/>
              </a:spcAft>
              <a:buClr>
                <a:srgbClr val="888F9A"/>
              </a:buClr>
              <a:buSzPts val="1400"/>
              <a:buNone/>
              <a:defRPr sz="933">
                <a:solidFill>
                  <a:srgbClr val="888F9A"/>
                </a:solidFill>
              </a:defRPr>
            </a:lvl5pPr>
            <a:lvl6pPr marL="1828891" lvl="5" indent="-152408" algn="l">
              <a:spcBef>
                <a:spcPts val="187"/>
              </a:spcBef>
              <a:spcAft>
                <a:spcPts val="0"/>
              </a:spcAft>
              <a:buClr>
                <a:srgbClr val="888F9A"/>
              </a:buClr>
              <a:buSzPts val="1400"/>
              <a:buNone/>
              <a:defRPr sz="933">
                <a:solidFill>
                  <a:srgbClr val="888F9A"/>
                </a:solidFill>
              </a:defRPr>
            </a:lvl6pPr>
            <a:lvl7pPr marL="2133707" lvl="6" indent="-152408" algn="l">
              <a:spcBef>
                <a:spcPts val="187"/>
              </a:spcBef>
              <a:spcAft>
                <a:spcPts val="0"/>
              </a:spcAft>
              <a:buClr>
                <a:srgbClr val="888F9A"/>
              </a:buClr>
              <a:buSzPts val="1400"/>
              <a:buNone/>
              <a:defRPr sz="933">
                <a:solidFill>
                  <a:srgbClr val="888F9A"/>
                </a:solidFill>
              </a:defRPr>
            </a:lvl7pPr>
            <a:lvl8pPr marL="2438522" lvl="7" indent="-152408" algn="l">
              <a:spcBef>
                <a:spcPts val="187"/>
              </a:spcBef>
              <a:spcAft>
                <a:spcPts val="0"/>
              </a:spcAft>
              <a:buClr>
                <a:srgbClr val="888F9A"/>
              </a:buClr>
              <a:buSzPts val="1400"/>
              <a:buNone/>
              <a:defRPr sz="933">
                <a:solidFill>
                  <a:srgbClr val="888F9A"/>
                </a:solidFill>
              </a:defRPr>
            </a:lvl8pPr>
            <a:lvl9pPr marL="2743337" lvl="8" indent="-152408" algn="l">
              <a:spcBef>
                <a:spcPts val="187"/>
              </a:spcBef>
              <a:spcAft>
                <a:spcPts val="0"/>
              </a:spcAft>
              <a:buClr>
                <a:srgbClr val="888F9A"/>
              </a:buClr>
              <a:buSzPts val="1400"/>
              <a:buNone/>
              <a:defRPr sz="933">
                <a:solidFill>
                  <a:srgbClr val="888F9A"/>
                </a:solidFill>
              </a:defRPr>
            </a:lvl9pPr>
          </a:lstStyle>
          <a:p>
            <a:endParaRPr/>
          </a:p>
        </p:txBody>
      </p:sp>
      <p:sp>
        <p:nvSpPr>
          <p:cNvPr id="34" name="Google Shape;34;p28"/>
          <p:cNvSpPr txBox="1">
            <a:spLocks noGrp="1"/>
          </p:cNvSpPr>
          <p:nvPr>
            <p:ph type="dt" idx="10"/>
          </p:nvPr>
        </p:nvSpPr>
        <p:spPr>
          <a:xfrm>
            <a:off x="304800" y="4237567"/>
            <a:ext cx="1422400" cy="2434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28"/>
          <p:cNvSpPr txBox="1">
            <a:spLocks noGrp="1"/>
          </p:cNvSpPr>
          <p:nvPr>
            <p:ph type="ftr" idx="11"/>
          </p:nvPr>
        </p:nvSpPr>
        <p:spPr>
          <a:xfrm>
            <a:off x="2082800" y="4237567"/>
            <a:ext cx="1930400" cy="2434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28"/>
          <p:cNvSpPr txBox="1">
            <a:spLocks noGrp="1"/>
          </p:cNvSpPr>
          <p:nvPr>
            <p:ph type="sldNum" idx="12"/>
          </p:nvPr>
        </p:nvSpPr>
        <p:spPr>
          <a:xfrm>
            <a:off x="4368800" y="4237567"/>
            <a:ext cx="1422400" cy="2434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>
              <a:spcAft>
                <a:spcPts val="0"/>
              </a:spcAft>
            </a:pPr>
            <a:fld id="{00000000-1234-1234-1234-123412341234}" type="slidenum">
              <a:rPr lang="en-US" smtClean="0"/>
              <a:pPr>
                <a:spcAft>
                  <a:spcPts val="0"/>
                </a:spcAft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635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 Content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29"/>
          <p:cNvSpPr txBox="1">
            <a:spLocks noGrp="1"/>
          </p:cNvSpPr>
          <p:nvPr>
            <p:ph type="title"/>
          </p:nvPr>
        </p:nvSpPr>
        <p:spPr>
          <a:xfrm>
            <a:off x="304800" y="183092"/>
            <a:ext cx="54864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29"/>
          <p:cNvSpPr txBox="1">
            <a:spLocks noGrp="1"/>
          </p:cNvSpPr>
          <p:nvPr>
            <p:ph type="body" idx="1"/>
          </p:nvPr>
        </p:nvSpPr>
        <p:spPr>
          <a:xfrm>
            <a:off x="304800" y="1066800"/>
            <a:ext cx="2692400" cy="30173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304815" lvl="0" indent="-270947" algn="l">
              <a:spcBef>
                <a:spcPts val="373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1867"/>
            </a:lvl1pPr>
            <a:lvl2pPr marL="609630" lvl="1" indent="-254013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1600"/>
            </a:lvl2pPr>
            <a:lvl3pPr marL="914446" lvl="2" indent="-237079" algn="l">
              <a:spcBef>
                <a:spcPts val="267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1333"/>
            </a:lvl3pPr>
            <a:lvl4pPr marL="1219261" lvl="3" indent="-228611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200"/>
            </a:lvl4pPr>
            <a:lvl5pPr marL="1524076" lvl="4" indent="-228611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200"/>
            </a:lvl5pPr>
            <a:lvl6pPr marL="1828891" lvl="5" indent="-228611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200"/>
            </a:lvl6pPr>
            <a:lvl7pPr marL="2133707" lvl="6" indent="-228611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200"/>
            </a:lvl7pPr>
            <a:lvl8pPr marL="2438522" lvl="7" indent="-228611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200"/>
            </a:lvl8pPr>
            <a:lvl9pPr marL="2743337" lvl="8" indent="-228611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200"/>
            </a:lvl9pPr>
          </a:lstStyle>
          <a:p>
            <a:endParaRPr/>
          </a:p>
        </p:txBody>
      </p:sp>
      <p:sp>
        <p:nvSpPr>
          <p:cNvPr id="40" name="Google Shape;40;p29"/>
          <p:cNvSpPr txBox="1">
            <a:spLocks noGrp="1"/>
          </p:cNvSpPr>
          <p:nvPr>
            <p:ph type="body" idx="2"/>
          </p:nvPr>
        </p:nvSpPr>
        <p:spPr>
          <a:xfrm>
            <a:off x="3098800" y="1066800"/>
            <a:ext cx="2692400" cy="30173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304815" lvl="0" indent="-270947" algn="l">
              <a:spcBef>
                <a:spcPts val="373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1867"/>
            </a:lvl1pPr>
            <a:lvl2pPr marL="609630" lvl="1" indent="-254013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1600"/>
            </a:lvl2pPr>
            <a:lvl3pPr marL="914446" lvl="2" indent="-237079" algn="l">
              <a:spcBef>
                <a:spcPts val="267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1333"/>
            </a:lvl3pPr>
            <a:lvl4pPr marL="1219261" lvl="3" indent="-228611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200"/>
            </a:lvl4pPr>
            <a:lvl5pPr marL="1524076" lvl="4" indent="-228611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200"/>
            </a:lvl5pPr>
            <a:lvl6pPr marL="1828891" lvl="5" indent="-228611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200"/>
            </a:lvl6pPr>
            <a:lvl7pPr marL="2133707" lvl="6" indent="-228611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200"/>
            </a:lvl7pPr>
            <a:lvl8pPr marL="2438522" lvl="7" indent="-228611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200"/>
            </a:lvl8pPr>
            <a:lvl9pPr marL="2743337" lvl="8" indent="-228611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200"/>
            </a:lvl9pPr>
          </a:lstStyle>
          <a:p>
            <a:endParaRPr/>
          </a:p>
        </p:txBody>
      </p:sp>
      <p:sp>
        <p:nvSpPr>
          <p:cNvPr id="41" name="Google Shape;41;p29"/>
          <p:cNvSpPr txBox="1">
            <a:spLocks noGrp="1"/>
          </p:cNvSpPr>
          <p:nvPr>
            <p:ph type="dt" idx="10"/>
          </p:nvPr>
        </p:nvSpPr>
        <p:spPr>
          <a:xfrm>
            <a:off x="304800" y="4237567"/>
            <a:ext cx="1422400" cy="2434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29"/>
          <p:cNvSpPr txBox="1">
            <a:spLocks noGrp="1"/>
          </p:cNvSpPr>
          <p:nvPr>
            <p:ph type="ftr" idx="11"/>
          </p:nvPr>
        </p:nvSpPr>
        <p:spPr>
          <a:xfrm>
            <a:off x="2082800" y="4237567"/>
            <a:ext cx="1930400" cy="2434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29"/>
          <p:cNvSpPr txBox="1">
            <a:spLocks noGrp="1"/>
          </p:cNvSpPr>
          <p:nvPr>
            <p:ph type="sldNum" idx="12"/>
          </p:nvPr>
        </p:nvSpPr>
        <p:spPr>
          <a:xfrm>
            <a:off x="4368800" y="4237567"/>
            <a:ext cx="1422400" cy="2434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>
              <a:spcAft>
                <a:spcPts val="0"/>
              </a:spcAft>
            </a:pPr>
            <a:fld id="{00000000-1234-1234-1234-123412341234}" type="slidenum">
              <a:rPr lang="en-US" smtClean="0"/>
              <a:pPr>
                <a:spcAft>
                  <a:spcPts val="0"/>
                </a:spcAft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8877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Comparison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30"/>
          <p:cNvSpPr txBox="1">
            <a:spLocks noGrp="1"/>
          </p:cNvSpPr>
          <p:nvPr>
            <p:ph type="title"/>
          </p:nvPr>
        </p:nvSpPr>
        <p:spPr>
          <a:xfrm>
            <a:off x="304800" y="183092"/>
            <a:ext cx="54864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30"/>
          <p:cNvSpPr txBox="1">
            <a:spLocks noGrp="1"/>
          </p:cNvSpPr>
          <p:nvPr>
            <p:ph type="body" idx="1"/>
          </p:nvPr>
        </p:nvSpPr>
        <p:spPr>
          <a:xfrm>
            <a:off x="304800" y="1023409"/>
            <a:ext cx="2693459" cy="4265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304815" lvl="0" indent="-152408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1600" b="1"/>
            </a:lvl1pPr>
            <a:lvl2pPr marL="609630" lvl="1" indent="-152408" algn="l">
              <a:spcBef>
                <a:spcPts val="267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1333" b="1"/>
            </a:lvl2pPr>
            <a:lvl3pPr marL="914446" lvl="2" indent="-152408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200" b="1"/>
            </a:lvl3pPr>
            <a:lvl4pPr marL="1219261" lvl="3" indent="-152408" algn="l">
              <a:spcBef>
                <a:spcPts val="213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067" b="1"/>
            </a:lvl4pPr>
            <a:lvl5pPr marL="1524076" lvl="4" indent="-152408" algn="l">
              <a:spcBef>
                <a:spcPts val="213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067" b="1"/>
            </a:lvl5pPr>
            <a:lvl6pPr marL="1828891" lvl="5" indent="-152408" algn="l">
              <a:spcBef>
                <a:spcPts val="213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067" b="1"/>
            </a:lvl6pPr>
            <a:lvl7pPr marL="2133707" lvl="6" indent="-152408" algn="l">
              <a:spcBef>
                <a:spcPts val="213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067" b="1"/>
            </a:lvl7pPr>
            <a:lvl8pPr marL="2438522" lvl="7" indent="-152408" algn="l">
              <a:spcBef>
                <a:spcPts val="213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067" b="1"/>
            </a:lvl8pPr>
            <a:lvl9pPr marL="2743337" lvl="8" indent="-152408" algn="l">
              <a:spcBef>
                <a:spcPts val="213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067" b="1"/>
            </a:lvl9pPr>
          </a:lstStyle>
          <a:p>
            <a:endParaRPr/>
          </a:p>
        </p:txBody>
      </p:sp>
      <p:sp>
        <p:nvSpPr>
          <p:cNvPr id="47" name="Google Shape;47;p30"/>
          <p:cNvSpPr txBox="1">
            <a:spLocks noGrp="1"/>
          </p:cNvSpPr>
          <p:nvPr>
            <p:ph type="body" idx="2"/>
          </p:nvPr>
        </p:nvSpPr>
        <p:spPr>
          <a:xfrm>
            <a:off x="304800" y="1449917"/>
            <a:ext cx="2693459" cy="26341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304815" lvl="0" indent="-254013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1600"/>
            </a:lvl1pPr>
            <a:lvl2pPr marL="609630" lvl="1" indent="-237079" algn="l">
              <a:spcBef>
                <a:spcPts val="267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1333"/>
            </a:lvl2pPr>
            <a:lvl3pPr marL="914446" lvl="2" indent="-228611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200"/>
            </a:lvl3pPr>
            <a:lvl4pPr marL="1219261" lvl="3" indent="-220144" algn="l">
              <a:spcBef>
                <a:spcPts val="213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067"/>
            </a:lvl4pPr>
            <a:lvl5pPr marL="1524076" lvl="4" indent="-220144" algn="l">
              <a:spcBef>
                <a:spcPts val="213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067"/>
            </a:lvl5pPr>
            <a:lvl6pPr marL="1828891" lvl="5" indent="-220144" algn="l">
              <a:spcBef>
                <a:spcPts val="213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067"/>
            </a:lvl6pPr>
            <a:lvl7pPr marL="2133707" lvl="6" indent="-220144" algn="l">
              <a:spcBef>
                <a:spcPts val="213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067"/>
            </a:lvl7pPr>
            <a:lvl8pPr marL="2438522" lvl="7" indent="-220144" algn="l">
              <a:spcBef>
                <a:spcPts val="213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067"/>
            </a:lvl8pPr>
            <a:lvl9pPr marL="2743337" lvl="8" indent="-220144" algn="l">
              <a:spcBef>
                <a:spcPts val="213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067"/>
            </a:lvl9pPr>
          </a:lstStyle>
          <a:p>
            <a:endParaRPr/>
          </a:p>
        </p:txBody>
      </p:sp>
      <p:sp>
        <p:nvSpPr>
          <p:cNvPr id="48" name="Google Shape;48;p30"/>
          <p:cNvSpPr txBox="1">
            <a:spLocks noGrp="1"/>
          </p:cNvSpPr>
          <p:nvPr>
            <p:ph type="body" idx="3"/>
          </p:nvPr>
        </p:nvSpPr>
        <p:spPr>
          <a:xfrm>
            <a:off x="3096684" y="1023409"/>
            <a:ext cx="2694517" cy="4265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304815" lvl="0" indent="-152408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1600" b="1"/>
            </a:lvl1pPr>
            <a:lvl2pPr marL="609630" lvl="1" indent="-152408" algn="l">
              <a:spcBef>
                <a:spcPts val="267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1333" b="1"/>
            </a:lvl2pPr>
            <a:lvl3pPr marL="914446" lvl="2" indent="-152408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200" b="1"/>
            </a:lvl3pPr>
            <a:lvl4pPr marL="1219261" lvl="3" indent="-152408" algn="l">
              <a:spcBef>
                <a:spcPts val="213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067" b="1"/>
            </a:lvl4pPr>
            <a:lvl5pPr marL="1524076" lvl="4" indent="-152408" algn="l">
              <a:spcBef>
                <a:spcPts val="213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067" b="1"/>
            </a:lvl5pPr>
            <a:lvl6pPr marL="1828891" lvl="5" indent="-152408" algn="l">
              <a:spcBef>
                <a:spcPts val="213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067" b="1"/>
            </a:lvl6pPr>
            <a:lvl7pPr marL="2133707" lvl="6" indent="-152408" algn="l">
              <a:spcBef>
                <a:spcPts val="213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067" b="1"/>
            </a:lvl7pPr>
            <a:lvl8pPr marL="2438522" lvl="7" indent="-152408" algn="l">
              <a:spcBef>
                <a:spcPts val="213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067" b="1"/>
            </a:lvl8pPr>
            <a:lvl9pPr marL="2743337" lvl="8" indent="-152408" algn="l">
              <a:spcBef>
                <a:spcPts val="213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067" b="1"/>
            </a:lvl9pPr>
          </a:lstStyle>
          <a:p>
            <a:endParaRPr/>
          </a:p>
        </p:txBody>
      </p:sp>
      <p:sp>
        <p:nvSpPr>
          <p:cNvPr id="49" name="Google Shape;49;p30"/>
          <p:cNvSpPr txBox="1">
            <a:spLocks noGrp="1"/>
          </p:cNvSpPr>
          <p:nvPr>
            <p:ph type="body" idx="4"/>
          </p:nvPr>
        </p:nvSpPr>
        <p:spPr>
          <a:xfrm>
            <a:off x="3096684" y="1449917"/>
            <a:ext cx="2694517" cy="26341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304815" lvl="0" indent="-254013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1600"/>
            </a:lvl1pPr>
            <a:lvl2pPr marL="609630" lvl="1" indent="-237079" algn="l">
              <a:spcBef>
                <a:spcPts val="267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1333"/>
            </a:lvl2pPr>
            <a:lvl3pPr marL="914446" lvl="2" indent="-228611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200"/>
            </a:lvl3pPr>
            <a:lvl4pPr marL="1219261" lvl="3" indent="-220144" algn="l">
              <a:spcBef>
                <a:spcPts val="213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067"/>
            </a:lvl4pPr>
            <a:lvl5pPr marL="1524076" lvl="4" indent="-220144" algn="l">
              <a:spcBef>
                <a:spcPts val="213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067"/>
            </a:lvl5pPr>
            <a:lvl6pPr marL="1828891" lvl="5" indent="-220144" algn="l">
              <a:spcBef>
                <a:spcPts val="213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067"/>
            </a:lvl6pPr>
            <a:lvl7pPr marL="2133707" lvl="6" indent="-220144" algn="l">
              <a:spcBef>
                <a:spcPts val="213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067"/>
            </a:lvl7pPr>
            <a:lvl8pPr marL="2438522" lvl="7" indent="-220144" algn="l">
              <a:spcBef>
                <a:spcPts val="213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067"/>
            </a:lvl8pPr>
            <a:lvl9pPr marL="2743337" lvl="8" indent="-220144" algn="l">
              <a:spcBef>
                <a:spcPts val="213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067"/>
            </a:lvl9pPr>
          </a:lstStyle>
          <a:p>
            <a:endParaRPr/>
          </a:p>
        </p:txBody>
      </p:sp>
      <p:sp>
        <p:nvSpPr>
          <p:cNvPr id="50" name="Google Shape;50;p30"/>
          <p:cNvSpPr txBox="1">
            <a:spLocks noGrp="1"/>
          </p:cNvSpPr>
          <p:nvPr>
            <p:ph type="dt" idx="10"/>
          </p:nvPr>
        </p:nvSpPr>
        <p:spPr>
          <a:xfrm>
            <a:off x="304800" y="4237567"/>
            <a:ext cx="1422400" cy="2434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30"/>
          <p:cNvSpPr txBox="1">
            <a:spLocks noGrp="1"/>
          </p:cNvSpPr>
          <p:nvPr>
            <p:ph type="ftr" idx="11"/>
          </p:nvPr>
        </p:nvSpPr>
        <p:spPr>
          <a:xfrm>
            <a:off x="2082800" y="4237567"/>
            <a:ext cx="1930400" cy="2434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30"/>
          <p:cNvSpPr txBox="1">
            <a:spLocks noGrp="1"/>
          </p:cNvSpPr>
          <p:nvPr>
            <p:ph type="sldNum" idx="12"/>
          </p:nvPr>
        </p:nvSpPr>
        <p:spPr>
          <a:xfrm>
            <a:off x="4368800" y="4237567"/>
            <a:ext cx="1422400" cy="2434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>
              <a:spcAft>
                <a:spcPts val="0"/>
              </a:spcAft>
            </a:pPr>
            <a:fld id="{00000000-1234-1234-1234-123412341234}" type="slidenum">
              <a:rPr lang="en-US" smtClean="0"/>
              <a:pPr>
                <a:spcAft>
                  <a:spcPts val="0"/>
                </a:spcAft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4049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 Only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31"/>
          <p:cNvSpPr txBox="1">
            <a:spLocks noGrp="1"/>
          </p:cNvSpPr>
          <p:nvPr>
            <p:ph type="title"/>
          </p:nvPr>
        </p:nvSpPr>
        <p:spPr>
          <a:xfrm>
            <a:off x="304800" y="183092"/>
            <a:ext cx="54864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31"/>
          <p:cNvSpPr txBox="1">
            <a:spLocks noGrp="1"/>
          </p:cNvSpPr>
          <p:nvPr>
            <p:ph type="dt" idx="10"/>
          </p:nvPr>
        </p:nvSpPr>
        <p:spPr>
          <a:xfrm>
            <a:off x="304800" y="4237567"/>
            <a:ext cx="1422400" cy="2434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31"/>
          <p:cNvSpPr txBox="1">
            <a:spLocks noGrp="1"/>
          </p:cNvSpPr>
          <p:nvPr>
            <p:ph type="ftr" idx="11"/>
          </p:nvPr>
        </p:nvSpPr>
        <p:spPr>
          <a:xfrm>
            <a:off x="2082800" y="4237567"/>
            <a:ext cx="1930400" cy="2434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31"/>
          <p:cNvSpPr txBox="1">
            <a:spLocks noGrp="1"/>
          </p:cNvSpPr>
          <p:nvPr>
            <p:ph type="sldNum" idx="12"/>
          </p:nvPr>
        </p:nvSpPr>
        <p:spPr>
          <a:xfrm>
            <a:off x="4368800" y="4237567"/>
            <a:ext cx="1422400" cy="2434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>
              <a:spcAft>
                <a:spcPts val="0"/>
              </a:spcAft>
            </a:pPr>
            <a:fld id="{00000000-1234-1234-1234-123412341234}" type="slidenum">
              <a:rPr lang="en-US" smtClean="0"/>
              <a:pPr>
                <a:spcAft>
                  <a:spcPts val="0"/>
                </a:spcAft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7485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Content with Caption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32"/>
          <p:cNvSpPr txBox="1">
            <a:spLocks noGrp="1"/>
          </p:cNvSpPr>
          <p:nvPr>
            <p:ph type="title"/>
          </p:nvPr>
        </p:nvSpPr>
        <p:spPr>
          <a:xfrm>
            <a:off x="304800" y="182033"/>
            <a:ext cx="2005542" cy="77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1333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32"/>
          <p:cNvSpPr txBox="1">
            <a:spLocks noGrp="1"/>
          </p:cNvSpPr>
          <p:nvPr>
            <p:ph type="body" idx="1"/>
          </p:nvPr>
        </p:nvSpPr>
        <p:spPr>
          <a:xfrm>
            <a:off x="2383367" y="182034"/>
            <a:ext cx="3407833" cy="390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304815" lvl="0" indent="-287881" algn="l">
              <a:spcBef>
                <a:spcPts val="427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2133"/>
            </a:lvl1pPr>
            <a:lvl2pPr marL="609630" lvl="1" indent="-270947" algn="l">
              <a:spcBef>
                <a:spcPts val="373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1867"/>
            </a:lvl2pPr>
            <a:lvl3pPr marL="914446" lvl="2" indent="-254013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1600"/>
            </a:lvl3pPr>
            <a:lvl4pPr marL="1219261" lvl="3" indent="-237079" algn="l">
              <a:spcBef>
                <a:spcPts val="267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1333"/>
            </a:lvl4pPr>
            <a:lvl5pPr marL="1524076" lvl="4" indent="-237079" algn="l">
              <a:spcBef>
                <a:spcPts val="267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1333"/>
            </a:lvl5pPr>
            <a:lvl6pPr marL="1828891" lvl="5" indent="-237079" algn="l">
              <a:spcBef>
                <a:spcPts val="267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1333"/>
            </a:lvl6pPr>
            <a:lvl7pPr marL="2133707" lvl="6" indent="-237079" algn="l">
              <a:spcBef>
                <a:spcPts val="267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1333"/>
            </a:lvl7pPr>
            <a:lvl8pPr marL="2438522" lvl="7" indent="-237079" algn="l">
              <a:spcBef>
                <a:spcPts val="267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1333"/>
            </a:lvl8pPr>
            <a:lvl9pPr marL="2743337" lvl="8" indent="-237079" algn="l">
              <a:spcBef>
                <a:spcPts val="267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1333"/>
            </a:lvl9pPr>
          </a:lstStyle>
          <a:p>
            <a:endParaRPr/>
          </a:p>
        </p:txBody>
      </p:sp>
      <p:sp>
        <p:nvSpPr>
          <p:cNvPr id="61" name="Google Shape;61;p32"/>
          <p:cNvSpPr txBox="1">
            <a:spLocks noGrp="1"/>
          </p:cNvSpPr>
          <p:nvPr>
            <p:ph type="body" idx="2"/>
          </p:nvPr>
        </p:nvSpPr>
        <p:spPr>
          <a:xfrm>
            <a:off x="304800" y="956734"/>
            <a:ext cx="2005542" cy="3127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304815" lvl="0" indent="-152408" algn="l">
              <a:spcBef>
                <a:spcPts val="187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933"/>
            </a:lvl1pPr>
            <a:lvl2pPr marL="609630" lvl="1" indent="-152408" algn="l">
              <a:spcBef>
                <a:spcPts val="16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800"/>
            </a:lvl2pPr>
            <a:lvl3pPr marL="914446" lvl="2" indent="-152408" algn="l">
              <a:spcBef>
                <a:spcPts val="133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667"/>
            </a:lvl3pPr>
            <a:lvl4pPr marL="1219261" lvl="3" indent="-152408" algn="l">
              <a:spcBef>
                <a:spcPts val="12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600"/>
            </a:lvl4pPr>
            <a:lvl5pPr marL="1524076" lvl="4" indent="-152408" algn="l">
              <a:spcBef>
                <a:spcPts val="12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600"/>
            </a:lvl5pPr>
            <a:lvl6pPr marL="1828891" lvl="5" indent="-152408" algn="l">
              <a:spcBef>
                <a:spcPts val="12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600"/>
            </a:lvl6pPr>
            <a:lvl7pPr marL="2133707" lvl="6" indent="-152408" algn="l">
              <a:spcBef>
                <a:spcPts val="12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600"/>
            </a:lvl7pPr>
            <a:lvl8pPr marL="2438522" lvl="7" indent="-152408" algn="l">
              <a:spcBef>
                <a:spcPts val="12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600"/>
            </a:lvl8pPr>
            <a:lvl9pPr marL="2743337" lvl="8" indent="-152408" algn="l">
              <a:spcBef>
                <a:spcPts val="12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600"/>
            </a:lvl9pPr>
          </a:lstStyle>
          <a:p>
            <a:endParaRPr/>
          </a:p>
        </p:txBody>
      </p:sp>
      <p:sp>
        <p:nvSpPr>
          <p:cNvPr id="62" name="Google Shape;62;p32"/>
          <p:cNvSpPr txBox="1">
            <a:spLocks noGrp="1"/>
          </p:cNvSpPr>
          <p:nvPr>
            <p:ph type="dt" idx="10"/>
          </p:nvPr>
        </p:nvSpPr>
        <p:spPr>
          <a:xfrm>
            <a:off x="304800" y="4237567"/>
            <a:ext cx="1422400" cy="2434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32"/>
          <p:cNvSpPr txBox="1">
            <a:spLocks noGrp="1"/>
          </p:cNvSpPr>
          <p:nvPr>
            <p:ph type="ftr" idx="11"/>
          </p:nvPr>
        </p:nvSpPr>
        <p:spPr>
          <a:xfrm>
            <a:off x="2082800" y="4237567"/>
            <a:ext cx="1930400" cy="2434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32"/>
          <p:cNvSpPr txBox="1">
            <a:spLocks noGrp="1"/>
          </p:cNvSpPr>
          <p:nvPr>
            <p:ph type="sldNum" idx="12"/>
          </p:nvPr>
        </p:nvSpPr>
        <p:spPr>
          <a:xfrm>
            <a:off x="4368800" y="4237567"/>
            <a:ext cx="1422400" cy="2434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>
              <a:spcAft>
                <a:spcPts val="0"/>
              </a:spcAft>
            </a:pPr>
            <a:fld id="{00000000-1234-1234-1234-123412341234}" type="slidenum">
              <a:rPr lang="en-US" smtClean="0"/>
              <a:pPr>
                <a:spcAft>
                  <a:spcPts val="0"/>
                </a:spcAft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5901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 with Caption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33"/>
          <p:cNvSpPr txBox="1">
            <a:spLocks noGrp="1"/>
          </p:cNvSpPr>
          <p:nvPr>
            <p:ph type="title"/>
          </p:nvPr>
        </p:nvSpPr>
        <p:spPr>
          <a:xfrm>
            <a:off x="1194859" y="3200400"/>
            <a:ext cx="3657600" cy="377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1333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33"/>
          <p:cNvSpPr>
            <a:spLocks noGrp="1"/>
          </p:cNvSpPr>
          <p:nvPr>
            <p:ph type="pic" idx="2"/>
          </p:nvPr>
        </p:nvSpPr>
        <p:spPr>
          <a:xfrm>
            <a:off x="1194859" y="408517"/>
            <a:ext cx="3657600" cy="274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spcBef>
                <a:spcPts val="427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213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373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267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33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267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33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267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33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267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33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267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33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267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33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Google Shape;68;p33"/>
          <p:cNvSpPr txBox="1">
            <a:spLocks noGrp="1"/>
          </p:cNvSpPr>
          <p:nvPr>
            <p:ph type="body" idx="1"/>
          </p:nvPr>
        </p:nvSpPr>
        <p:spPr>
          <a:xfrm>
            <a:off x="1194859" y="3578225"/>
            <a:ext cx="3657600" cy="5365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304815" lvl="0" indent="-152408" algn="l">
              <a:spcBef>
                <a:spcPts val="187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933"/>
            </a:lvl1pPr>
            <a:lvl2pPr marL="609630" lvl="1" indent="-152408" algn="l">
              <a:spcBef>
                <a:spcPts val="16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800"/>
            </a:lvl2pPr>
            <a:lvl3pPr marL="914446" lvl="2" indent="-152408" algn="l">
              <a:spcBef>
                <a:spcPts val="133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667"/>
            </a:lvl3pPr>
            <a:lvl4pPr marL="1219261" lvl="3" indent="-152408" algn="l">
              <a:spcBef>
                <a:spcPts val="12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600"/>
            </a:lvl4pPr>
            <a:lvl5pPr marL="1524076" lvl="4" indent="-152408" algn="l">
              <a:spcBef>
                <a:spcPts val="12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600"/>
            </a:lvl5pPr>
            <a:lvl6pPr marL="1828891" lvl="5" indent="-152408" algn="l">
              <a:spcBef>
                <a:spcPts val="12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600"/>
            </a:lvl6pPr>
            <a:lvl7pPr marL="2133707" lvl="6" indent="-152408" algn="l">
              <a:spcBef>
                <a:spcPts val="12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600"/>
            </a:lvl7pPr>
            <a:lvl8pPr marL="2438522" lvl="7" indent="-152408" algn="l">
              <a:spcBef>
                <a:spcPts val="12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600"/>
            </a:lvl8pPr>
            <a:lvl9pPr marL="2743337" lvl="8" indent="-152408" algn="l">
              <a:spcBef>
                <a:spcPts val="12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600"/>
            </a:lvl9pPr>
          </a:lstStyle>
          <a:p>
            <a:endParaRPr/>
          </a:p>
        </p:txBody>
      </p:sp>
      <p:sp>
        <p:nvSpPr>
          <p:cNvPr id="69" name="Google Shape;69;p33"/>
          <p:cNvSpPr txBox="1">
            <a:spLocks noGrp="1"/>
          </p:cNvSpPr>
          <p:nvPr>
            <p:ph type="dt" idx="10"/>
          </p:nvPr>
        </p:nvSpPr>
        <p:spPr>
          <a:xfrm>
            <a:off x="304800" y="4237567"/>
            <a:ext cx="1422400" cy="2434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33"/>
          <p:cNvSpPr txBox="1">
            <a:spLocks noGrp="1"/>
          </p:cNvSpPr>
          <p:nvPr>
            <p:ph type="ftr" idx="11"/>
          </p:nvPr>
        </p:nvSpPr>
        <p:spPr>
          <a:xfrm>
            <a:off x="2082800" y="4237567"/>
            <a:ext cx="1930400" cy="2434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33"/>
          <p:cNvSpPr txBox="1">
            <a:spLocks noGrp="1"/>
          </p:cNvSpPr>
          <p:nvPr>
            <p:ph type="sldNum" idx="12"/>
          </p:nvPr>
        </p:nvSpPr>
        <p:spPr>
          <a:xfrm>
            <a:off x="4368800" y="4237567"/>
            <a:ext cx="1422400" cy="2434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>
              <a:spcAft>
                <a:spcPts val="0"/>
              </a:spcAft>
            </a:pPr>
            <a:fld id="{00000000-1234-1234-1234-123412341234}" type="slidenum">
              <a:rPr lang="en-US" smtClean="0"/>
              <a:pPr>
                <a:spcAft>
                  <a:spcPts val="0"/>
                </a:spcAft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502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2"/>
          <p:cNvSpPr txBox="1">
            <a:spLocks noGrp="1"/>
          </p:cNvSpPr>
          <p:nvPr>
            <p:ph type="title"/>
          </p:nvPr>
        </p:nvSpPr>
        <p:spPr>
          <a:xfrm>
            <a:off x="304800" y="183092"/>
            <a:ext cx="54864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22"/>
          <p:cNvSpPr txBox="1">
            <a:spLocks noGrp="1"/>
          </p:cNvSpPr>
          <p:nvPr>
            <p:ph type="body" idx="1"/>
          </p:nvPr>
        </p:nvSpPr>
        <p:spPr>
          <a:xfrm>
            <a:off x="304800" y="1066800"/>
            <a:ext cx="5486400" cy="30173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22"/>
          <p:cNvSpPr txBox="1">
            <a:spLocks noGrp="1"/>
          </p:cNvSpPr>
          <p:nvPr>
            <p:ph type="dt" idx="10"/>
          </p:nvPr>
        </p:nvSpPr>
        <p:spPr>
          <a:xfrm>
            <a:off x="304800" y="4237567"/>
            <a:ext cx="1422400" cy="2434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" b="0" i="0" u="none" strike="noStrike" cap="none">
                <a:solidFill>
                  <a:srgbClr val="888F9A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22"/>
          <p:cNvSpPr txBox="1">
            <a:spLocks noGrp="1"/>
          </p:cNvSpPr>
          <p:nvPr>
            <p:ph type="ftr" idx="11"/>
          </p:nvPr>
        </p:nvSpPr>
        <p:spPr>
          <a:xfrm>
            <a:off x="2082800" y="4237567"/>
            <a:ext cx="1930400" cy="2434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" b="0" i="0" u="none" strike="noStrike" cap="none">
                <a:solidFill>
                  <a:srgbClr val="888F9A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22"/>
          <p:cNvSpPr txBox="1">
            <a:spLocks noGrp="1"/>
          </p:cNvSpPr>
          <p:nvPr>
            <p:ph type="sldNum" idx="12"/>
          </p:nvPr>
        </p:nvSpPr>
        <p:spPr>
          <a:xfrm>
            <a:off x="4368800" y="4237567"/>
            <a:ext cx="1422400" cy="2434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800" b="0" i="0" u="none" strike="noStrike" cap="none">
                <a:solidFill>
                  <a:srgbClr val="888F9A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800" b="0" i="0" u="none" strike="noStrike" cap="none">
                <a:solidFill>
                  <a:srgbClr val="888F9A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800" b="0" i="0" u="none" strike="noStrike" cap="none">
                <a:solidFill>
                  <a:srgbClr val="888F9A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800" b="0" i="0" u="none" strike="noStrike" cap="none">
                <a:solidFill>
                  <a:srgbClr val="888F9A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800" b="0" i="0" u="none" strike="noStrike" cap="none">
                <a:solidFill>
                  <a:srgbClr val="888F9A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800" b="0" i="0" u="none" strike="noStrike" cap="none">
                <a:solidFill>
                  <a:srgbClr val="888F9A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800" b="0" i="0" u="none" strike="noStrike" cap="none">
                <a:solidFill>
                  <a:srgbClr val="888F9A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800" b="0" i="0" u="none" strike="noStrike" cap="none">
                <a:solidFill>
                  <a:srgbClr val="888F9A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800" b="0" i="0" u="none" strike="noStrike" cap="none">
                <a:solidFill>
                  <a:srgbClr val="888F9A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>
              <a:spcAft>
                <a:spcPts val="0"/>
              </a:spcAft>
            </a:pPr>
            <a:fld id="{00000000-1234-1234-1234-123412341234}" type="slidenum">
              <a:rPr lang="en-US" smtClean="0"/>
              <a:pPr>
                <a:spcAft>
                  <a:spcPts val="0"/>
                </a:spcAft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013665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973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2" r:id="rId10"/>
    <p:sldLayoutId id="2147483983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933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933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933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933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933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933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933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933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933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933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933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933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933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933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933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933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933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933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933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933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933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933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933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933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933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933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933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24"/>
          <p:cNvSpPr txBox="1">
            <a:spLocks noGrp="1"/>
          </p:cNvSpPr>
          <p:nvPr>
            <p:ph type="title"/>
          </p:nvPr>
        </p:nvSpPr>
        <p:spPr>
          <a:xfrm>
            <a:off x="304800" y="183092"/>
            <a:ext cx="54864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86" name="Google Shape;86;p24"/>
          <p:cNvSpPr txBox="1">
            <a:spLocks noGrp="1"/>
          </p:cNvSpPr>
          <p:nvPr>
            <p:ph type="body" idx="1"/>
          </p:nvPr>
        </p:nvSpPr>
        <p:spPr>
          <a:xfrm>
            <a:off x="304800" y="1066800"/>
            <a:ext cx="5486400" cy="30173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7" name="Google Shape;87;p24"/>
          <p:cNvSpPr txBox="1">
            <a:spLocks noGrp="1"/>
          </p:cNvSpPr>
          <p:nvPr>
            <p:ph type="dt" idx="10"/>
          </p:nvPr>
        </p:nvSpPr>
        <p:spPr>
          <a:xfrm>
            <a:off x="304800" y="4237567"/>
            <a:ext cx="1422400" cy="2434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">
                <a:solidFill>
                  <a:srgbClr val="888F9A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8" name="Google Shape;88;p24"/>
          <p:cNvSpPr txBox="1">
            <a:spLocks noGrp="1"/>
          </p:cNvSpPr>
          <p:nvPr>
            <p:ph type="ftr" idx="11"/>
          </p:nvPr>
        </p:nvSpPr>
        <p:spPr>
          <a:xfrm>
            <a:off x="2082800" y="4237567"/>
            <a:ext cx="1930400" cy="2434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">
                <a:solidFill>
                  <a:srgbClr val="888F9A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9" name="Google Shape;89;p24"/>
          <p:cNvSpPr txBox="1">
            <a:spLocks noGrp="1"/>
          </p:cNvSpPr>
          <p:nvPr>
            <p:ph type="sldNum" idx="12"/>
          </p:nvPr>
        </p:nvSpPr>
        <p:spPr>
          <a:xfrm>
            <a:off x="4368800" y="4237567"/>
            <a:ext cx="1422400" cy="2434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800">
                <a:solidFill>
                  <a:srgbClr val="888F9A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800">
                <a:solidFill>
                  <a:srgbClr val="888F9A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800">
                <a:solidFill>
                  <a:srgbClr val="888F9A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800">
                <a:solidFill>
                  <a:srgbClr val="888F9A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800">
                <a:solidFill>
                  <a:srgbClr val="888F9A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800">
                <a:solidFill>
                  <a:srgbClr val="888F9A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800">
                <a:solidFill>
                  <a:srgbClr val="888F9A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800">
                <a:solidFill>
                  <a:srgbClr val="888F9A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800">
                <a:solidFill>
                  <a:srgbClr val="888F9A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>
              <a:spcAft>
                <a:spcPts val="0"/>
              </a:spcAft>
            </a:pPr>
            <a:fld id="{00000000-1234-1234-1234-123412341234}" type="slidenum">
              <a:rPr lang="en-US" smtClean="0"/>
              <a:pPr>
                <a:spcAft>
                  <a:spcPts val="0"/>
                </a:spcAft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840571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985" r:id="rId1"/>
    <p:sldLayoutId id="2147483987" r:id="rId2"/>
    <p:sldLayoutId id="2147483988" r:id="rId3"/>
    <p:sldLayoutId id="2147483989" r:id="rId4"/>
    <p:sldLayoutId id="2147483990" r:id="rId5"/>
    <p:sldLayoutId id="2147483991" r:id="rId6"/>
    <p:sldLayoutId id="2147483992" r:id="rId7"/>
    <p:sldLayoutId id="2147483993" r:id="rId8"/>
    <p:sldLayoutId id="2147483994" r:id="rId9"/>
    <p:sldLayoutId id="2147483995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933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933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933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933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933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933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933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933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933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933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933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933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933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933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933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933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933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933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933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933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933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933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933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933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933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933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933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ryan@jaienergy.com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1"/>
          <p:cNvSpPr/>
          <p:nvPr/>
        </p:nvSpPr>
        <p:spPr>
          <a:xfrm>
            <a:off x="266700" y="241300"/>
            <a:ext cx="11658600" cy="6375400"/>
          </a:xfrm>
          <a:prstGeom prst="rect">
            <a:avLst/>
          </a:prstGeom>
          <a:solidFill>
            <a:srgbClr val="FCFEF1">
              <a:alpha val="9411"/>
            </a:srgbClr>
          </a:solidFill>
          <a:ln>
            <a:noFill/>
          </a:ln>
        </p:spPr>
        <p:txBody>
          <a:bodyPr spcFirstLastPara="1" wrap="square" lIns="60950" tIns="60950" rIns="60950" bIns="60950" anchor="ctr" anchorCtr="0">
            <a:noAutofit/>
          </a:bodyPr>
          <a:lstStyle/>
          <a:p>
            <a:pPr defTabSz="609630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</a:pPr>
            <a:endParaRPr sz="933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165" name="Google Shape;165;p1"/>
          <p:cNvSpPr/>
          <p:nvPr/>
        </p:nvSpPr>
        <p:spPr>
          <a:xfrm>
            <a:off x="0" y="680721"/>
            <a:ext cx="8613133" cy="30479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spcFirstLastPara="1" wrap="square" lIns="60950" tIns="60950" rIns="60950" bIns="60950" anchor="ctr" anchorCtr="0">
            <a:noAutofit/>
          </a:bodyPr>
          <a:lstStyle/>
          <a:p>
            <a:pPr defTabSz="609630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</a:pPr>
            <a:endParaRPr sz="933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167" name="Google Shape;167;p1"/>
          <p:cNvSpPr txBox="1"/>
          <p:nvPr/>
        </p:nvSpPr>
        <p:spPr>
          <a:xfrm>
            <a:off x="5840781" y="5897779"/>
            <a:ext cx="5154981" cy="37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defTabSz="609630" eaLnBrk="1" fontAlgn="auto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</a:pPr>
            <a:r>
              <a:rPr lang="en-US" sz="1867" kern="0">
                <a:solidFill>
                  <a:srgbClr val="F5A800"/>
                </a:solidFill>
                <a:latin typeface="Montserrat"/>
                <a:ea typeface="Montserrat"/>
                <a:cs typeface="Montserrat"/>
                <a:sym typeface="Montserrat"/>
              </a:rPr>
              <a:t>Dr. Glen Murrell</a:t>
            </a:r>
            <a:endParaRPr sz="933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pic>
        <p:nvPicPr>
          <p:cNvPr id="168" name="Google Shape;168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11516" y="703590"/>
            <a:ext cx="4539233" cy="5736787"/>
          </a:xfrm>
          <a:prstGeom prst="rect">
            <a:avLst/>
          </a:prstGeom>
          <a:noFill/>
          <a:ln>
            <a:noFill/>
          </a:ln>
        </p:spPr>
      </p:pic>
      <p:sp>
        <p:nvSpPr>
          <p:cNvPr id="169" name="Google Shape;169;p1"/>
          <p:cNvSpPr txBox="1"/>
          <p:nvPr/>
        </p:nvSpPr>
        <p:spPr>
          <a:xfrm>
            <a:off x="8483601" y="834727"/>
            <a:ext cx="3022600" cy="4267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algn="r" defTabSz="609630" eaLnBrk="1" fontAlgn="auto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</a:pPr>
            <a:r>
              <a:rPr lang="en-US" sz="2133" b="1" kern="0" dirty="0">
                <a:solidFill>
                  <a:srgbClr val="F5A800"/>
                </a:solidFill>
                <a:latin typeface="Montserrat"/>
                <a:ea typeface="Montserrat"/>
                <a:cs typeface="Montserrat"/>
                <a:sym typeface="Montserrat"/>
              </a:rPr>
              <a:t>January 14, 2022</a:t>
            </a:r>
            <a:endParaRPr sz="933" kern="0" dirty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8" name="Google Shape;166;p1">
            <a:extLst>
              <a:ext uri="{FF2B5EF4-FFF2-40B4-BE49-F238E27FC236}">
                <a16:creationId xmlns:a16="http://schemas.microsoft.com/office/drawing/2014/main" id="{53348088-2896-4030-A4AC-DAB2D657F0CE}"/>
              </a:ext>
            </a:extLst>
          </p:cNvPr>
          <p:cNvSpPr txBox="1"/>
          <p:nvPr/>
        </p:nvSpPr>
        <p:spPr>
          <a:xfrm>
            <a:off x="5740401" y="2467588"/>
            <a:ext cx="6248400" cy="4924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algn="ctr" defTabSz="609630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</a:pPr>
            <a:r>
              <a:rPr lang="en-US" sz="3200" b="1" kern="0" dirty="0">
                <a:solidFill>
                  <a:srgbClr val="003A5D"/>
                </a:solidFill>
                <a:latin typeface="Montserrat"/>
                <a:cs typeface="Arial"/>
                <a:sym typeface="Montserrat"/>
              </a:rPr>
              <a:t>Crypto prosperity in Wyoming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8" name="Google Shape;448;p11"/>
          <p:cNvSpPr txBox="1"/>
          <p:nvPr/>
        </p:nvSpPr>
        <p:spPr>
          <a:xfrm>
            <a:off x="408517" y="411691"/>
            <a:ext cx="11699400" cy="7448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defTabSz="609630"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</a:pPr>
            <a:r>
              <a:rPr lang="en-US" sz="4400" b="1" kern="0" dirty="0">
                <a:solidFill>
                  <a:srgbClr val="003A5C"/>
                </a:solidFill>
                <a:latin typeface="Montserrat"/>
                <a:ea typeface="Montserrat"/>
                <a:cs typeface="Montserrat"/>
                <a:sym typeface="Montserrat"/>
              </a:rPr>
              <a:t>Wyoming Energy Strategic Opportunities</a:t>
            </a:r>
            <a:endParaRPr sz="900" kern="0" dirty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grpSp>
        <p:nvGrpSpPr>
          <p:cNvPr id="449" name="Google Shape;449;p11"/>
          <p:cNvGrpSpPr/>
          <p:nvPr/>
        </p:nvGrpSpPr>
        <p:grpSpPr>
          <a:xfrm>
            <a:off x="1574800" y="1498601"/>
            <a:ext cx="8940800" cy="5015931"/>
            <a:chOff x="0" y="0"/>
            <a:chExt cx="13411200" cy="6787469"/>
          </a:xfrm>
        </p:grpSpPr>
        <p:sp>
          <p:nvSpPr>
            <p:cNvPr id="450" name="Google Shape;450;p11"/>
            <p:cNvSpPr/>
            <p:nvPr/>
          </p:nvSpPr>
          <p:spPr>
            <a:xfrm>
              <a:off x="0" y="0"/>
              <a:ext cx="13411200" cy="3051809"/>
            </a:xfrm>
            <a:prstGeom prst="roundRect">
              <a:avLst>
                <a:gd name="adj" fmla="val 10000"/>
              </a:avLst>
            </a:prstGeom>
            <a:solidFill>
              <a:srgbClr val="FBE1CA">
                <a:alpha val="89803"/>
              </a:srgbClr>
            </a:solidFill>
            <a:ln w="25400" cap="flat" cmpd="sng">
              <a:solidFill>
                <a:srgbClr val="FBE1CA">
                  <a:alpha val="89803"/>
                </a:srgb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60950" tIns="60950" rIns="60950" bIns="60950" anchor="ctr" anchorCtr="0">
              <a:noAutofit/>
            </a:bodyPr>
            <a:lstStyle/>
            <a:p>
              <a:pPr defTabSz="609630"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</a:pPr>
              <a:endParaRPr sz="933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451" name="Google Shape;451;p11"/>
            <p:cNvSpPr/>
            <p:nvPr/>
          </p:nvSpPr>
          <p:spPr>
            <a:xfrm>
              <a:off x="408491" y="655168"/>
              <a:ext cx="3935692" cy="1960348"/>
            </a:xfrm>
            <a:prstGeom prst="roundRect">
              <a:avLst>
                <a:gd name="adj" fmla="val 10000"/>
              </a:avLst>
            </a:prstGeom>
            <a:blipFill rotWithShape="1">
              <a:blip r:embed="rId3">
                <a:alphaModFix/>
              </a:blip>
              <a:stretch>
                <a:fillRect/>
              </a:stretch>
            </a:blipFill>
            <a:ln w="254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60950" tIns="60950" rIns="60950" bIns="60950" anchor="ctr" anchorCtr="0">
              <a:noAutofit/>
            </a:bodyPr>
            <a:lstStyle/>
            <a:p>
              <a:pPr defTabSz="609630"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</a:pPr>
              <a:endParaRPr sz="933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452" name="Google Shape;452;p11"/>
            <p:cNvSpPr/>
            <p:nvPr/>
          </p:nvSpPr>
          <p:spPr>
            <a:xfrm rot="10800000">
              <a:off x="408491" y="3051809"/>
              <a:ext cx="3935692" cy="3729990"/>
            </a:xfrm>
            <a:prstGeom prst="round2SameRect">
              <a:avLst>
                <a:gd name="adj1" fmla="val 10500"/>
                <a:gd name="adj2" fmla="val 0"/>
              </a:avLst>
            </a:prstGeom>
            <a:solidFill>
              <a:srgbClr val="003A5C"/>
            </a:solidFill>
            <a:ln w="254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60950" tIns="60950" rIns="60950" bIns="60950" anchor="ctr" anchorCtr="0">
              <a:noAutofit/>
            </a:bodyPr>
            <a:lstStyle/>
            <a:p>
              <a:pPr defTabSz="609630"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</a:pPr>
              <a:endParaRPr sz="933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453" name="Google Shape;453;p11"/>
            <p:cNvSpPr txBox="1"/>
            <p:nvPr/>
          </p:nvSpPr>
          <p:spPr>
            <a:xfrm>
              <a:off x="523201" y="3051809"/>
              <a:ext cx="3706272" cy="361528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7917" tIns="37917" rIns="37917" bIns="37917" anchor="t" anchorCtr="0">
              <a:noAutofit/>
            </a:bodyPr>
            <a:lstStyle/>
            <a:p>
              <a:pPr algn="ctr" defTabSz="609630" eaLnBrk="1" fontAlgn="auto" hangingPunct="1">
                <a:lnSpc>
                  <a:spcPct val="114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3A5D"/>
                </a:buClr>
                <a:buSzPts val="800"/>
              </a:pPr>
              <a:endParaRPr sz="533" b="1" ker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algn="ctr" defTabSz="609630" eaLnBrk="1" fontAlgn="auto" hangingPunct="1">
                <a:lnSpc>
                  <a:spcPct val="114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800"/>
              </a:pPr>
              <a:r>
                <a:rPr lang="en-US" sz="1867" b="1" kern="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rPr>
                <a:t>CCUS  deployment + decarbonized products</a:t>
              </a:r>
              <a:endParaRPr sz="933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  <a:p>
              <a:pPr algn="ctr" defTabSz="609630" eaLnBrk="1" fontAlgn="auto" hangingPunct="1">
                <a:lnSpc>
                  <a:spcPct val="114000"/>
                </a:lnSpc>
                <a:spcBef>
                  <a:spcPts val="800"/>
                </a:spcBef>
                <a:spcAft>
                  <a:spcPts val="0"/>
                </a:spcAft>
                <a:buClr>
                  <a:srgbClr val="FFFFFF"/>
                </a:buClr>
                <a:buSzPts val="2800"/>
              </a:pPr>
              <a:r>
                <a:rPr lang="en-US" sz="1867" b="1" kern="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rPr>
                <a:t>Hydrogen + H</a:t>
              </a:r>
              <a:r>
                <a:rPr lang="en-US" sz="1867" b="1" kern="0" baseline="-250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rPr>
                <a:t>2</a:t>
              </a:r>
              <a:r>
                <a:rPr lang="en-US" sz="1867" b="1" kern="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rPr>
                <a:t> products</a:t>
              </a:r>
              <a:endParaRPr sz="933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  <a:p>
              <a:pPr algn="ctr" defTabSz="609630" eaLnBrk="1" fontAlgn="auto" hangingPunct="1">
                <a:lnSpc>
                  <a:spcPct val="114000"/>
                </a:lnSpc>
                <a:spcBef>
                  <a:spcPts val="800"/>
                </a:spcBef>
                <a:spcAft>
                  <a:spcPts val="0"/>
                </a:spcAft>
                <a:buClr>
                  <a:srgbClr val="FFFFFF"/>
                </a:buClr>
                <a:buSzPts val="2800"/>
              </a:pPr>
              <a:r>
                <a:rPr lang="en-US" sz="1867" b="1" kern="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rPr>
                <a:t>Demand creation </a:t>
              </a:r>
              <a:endParaRPr sz="933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  <a:p>
              <a:pPr algn="ctr" defTabSz="609630" eaLnBrk="1" fontAlgn="auto" hangingPunct="1">
                <a:lnSpc>
                  <a:spcPct val="114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800"/>
              </a:pPr>
              <a:r>
                <a:rPr lang="en-US" sz="1867" b="1" kern="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rPr>
                <a:t>– </a:t>
              </a:r>
              <a:r>
                <a:rPr lang="en-US" sz="1200" b="1" i="1" kern="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rPr>
                <a:t>old and new markets</a:t>
              </a:r>
              <a:endParaRPr sz="933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454" name="Google Shape;454;p11"/>
            <p:cNvSpPr/>
            <p:nvPr/>
          </p:nvSpPr>
          <p:spPr>
            <a:xfrm>
              <a:off x="4737753" y="649499"/>
              <a:ext cx="3935692" cy="1960348"/>
            </a:xfrm>
            <a:prstGeom prst="roundRect">
              <a:avLst>
                <a:gd name="adj" fmla="val 10000"/>
              </a:avLst>
            </a:prstGeom>
            <a:blipFill rotWithShape="1">
              <a:blip r:embed="rId4">
                <a:alphaModFix/>
              </a:blip>
              <a:stretch>
                <a:fillRect/>
              </a:stretch>
            </a:blipFill>
            <a:ln w="254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60950" tIns="60950" rIns="60950" bIns="60950" anchor="ctr" anchorCtr="0">
              <a:noAutofit/>
            </a:bodyPr>
            <a:lstStyle/>
            <a:p>
              <a:pPr defTabSz="609630"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</a:pPr>
              <a:endParaRPr sz="933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455" name="Google Shape;455;p11"/>
            <p:cNvSpPr/>
            <p:nvPr/>
          </p:nvSpPr>
          <p:spPr>
            <a:xfrm rot="10800000">
              <a:off x="4737753" y="3034801"/>
              <a:ext cx="3935692" cy="3752668"/>
            </a:xfrm>
            <a:prstGeom prst="round2SameRect">
              <a:avLst>
                <a:gd name="adj1" fmla="val 10500"/>
                <a:gd name="adj2" fmla="val 0"/>
              </a:avLst>
            </a:prstGeom>
            <a:solidFill>
              <a:srgbClr val="003A5C"/>
            </a:solidFill>
            <a:ln w="254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60950" tIns="60950" rIns="60950" bIns="60950" anchor="ctr" anchorCtr="0">
              <a:noAutofit/>
            </a:bodyPr>
            <a:lstStyle/>
            <a:p>
              <a:pPr defTabSz="609630"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</a:pPr>
              <a:endParaRPr sz="933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456" name="Google Shape;456;p11"/>
            <p:cNvSpPr txBox="1"/>
            <p:nvPr/>
          </p:nvSpPr>
          <p:spPr>
            <a:xfrm>
              <a:off x="4853160" y="3034801"/>
              <a:ext cx="3704878" cy="363726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7917" tIns="37917" rIns="37917" bIns="37917" anchor="t" anchorCtr="0">
              <a:noAutofit/>
            </a:bodyPr>
            <a:lstStyle/>
            <a:p>
              <a:pPr algn="ctr" defTabSz="609630" eaLnBrk="1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3A5D"/>
                </a:buClr>
                <a:buSzPts val="800"/>
              </a:pPr>
              <a:endParaRPr sz="533" b="1" kern="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algn="ctr" defTabSz="609630" eaLnBrk="1" fontAlgn="auto" hangingPunct="1">
                <a:lnSpc>
                  <a:spcPct val="90000"/>
                </a:lnSpc>
                <a:spcBef>
                  <a:spcPts val="187"/>
                </a:spcBef>
                <a:spcAft>
                  <a:spcPts val="0"/>
                </a:spcAft>
                <a:buClr>
                  <a:srgbClr val="FFFFFF"/>
                </a:buClr>
                <a:buSzPts val="2800"/>
              </a:pPr>
              <a:r>
                <a:rPr lang="en-US" sz="1867" b="1" kern="0" dirty="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rPr>
                <a:t>Storage, transmission &amp; resiliency</a:t>
              </a:r>
              <a:endParaRPr sz="933" kern="0" dirty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  <a:p>
              <a:pPr algn="ctr" defTabSz="609630" eaLnBrk="1" fontAlgn="auto" hangingPunct="1">
                <a:lnSpc>
                  <a:spcPct val="90000"/>
                </a:lnSpc>
                <a:spcBef>
                  <a:spcPts val="800"/>
                </a:spcBef>
                <a:spcAft>
                  <a:spcPts val="0"/>
                </a:spcAft>
                <a:buClr>
                  <a:srgbClr val="FFFFFF"/>
                </a:buClr>
                <a:buSzPts val="2800"/>
              </a:pPr>
              <a:r>
                <a:rPr lang="en-US" sz="1867" b="1" kern="0" dirty="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rPr>
                <a:t>Value-added electricity - </a:t>
              </a:r>
              <a:r>
                <a:rPr lang="en-US" sz="1200" b="1" i="1" kern="0" dirty="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rPr>
                <a:t>Green data centers, crypto mining, Renewables based Direct Air Capture (DAC)</a:t>
              </a:r>
              <a:endParaRPr sz="933" kern="0" dirty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  <a:p>
              <a:pPr algn="ctr" defTabSz="609630" eaLnBrk="1" fontAlgn="auto" hangingPunct="1">
                <a:lnSpc>
                  <a:spcPct val="90000"/>
                </a:lnSpc>
                <a:spcBef>
                  <a:spcPts val="800"/>
                </a:spcBef>
                <a:spcAft>
                  <a:spcPts val="0"/>
                </a:spcAft>
                <a:buClr>
                  <a:srgbClr val="FFFFFF"/>
                </a:buClr>
                <a:buSzPts val="2800"/>
              </a:pPr>
              <a:r>
                <a:rPr lang="en-US" sz="1867" b="1" kern="0" dirty="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rPr>
                <a:t>Retail evolution – </a:t>
              </a:r>
              <a:r>
                <a:rPr lang="en-US" sz="1200" b="1" i="1" kern="0" dirty="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rPr>
                <a:t>EV, conservation/efficiency </a:t>
              </a:r>
              <a:endParaRPr sz="933" kern="0" dirty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  <a:p>
              <a:pPr algn="ctr" defTabSz="609630" eaLnBrk="1" fontAlgn="auto" hangingPunct="1">
                <a:lnSpc>
                  <a:spcPct val="90000"/>
                </a:lnSpc>
                <a:spcBef>
                  <a:spcPts val="800"/>
                </a:spcBef>
                <a:spcAft>
                  <a:spcPts val="0"/>
                </a:spcAft>
                <a:buClr>
                  <a:srgbClr val="FFFFFF"/>
                </a:buClr>
                <a:buSzPts val="2800"/>
              </a:pPr>
              <a:r>
                <a:rPr lang="en-US" sz="1867" b="1" kern="0" dirty="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rPr>
                <a:t>Repurposed Infrastructure</a:t>
              </a:r>
              <a:endParaRPr sz="933" kern="0" dirty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457" name="Google Shape;457;p11"/>
            <p:cNvSpPr/>
            <p:nvPr/>
          </p:nvSpPr>
          <p:spPr>
            <a:xfrm>
              <a:off x="9067015" y="655168"/>
              <a:ext cx="3935692" cy="1960348"/>
            </a:xfrm>
            <a:prstGeom prst="roundRect">
              <a:avLst>
                <a:gd name="adj" fmla="val 10000"/>
              </a:avLst>
            </a:prstGeom>
            <a:blipFill rotWithShape="1">
              <a:blip r:embed="rId5">
                <a:alphaModFix/>
              </a:blip>
              <a:stretch>
                <a:fillRect/>
              </a:stretch>
            </a:blipFill>
            <a:ln w="254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60950" tIns="60950" rIns="60950" bIns="60950" anchor="ctr" anchorCtr="0">
              <a:noAutofit/>
            </a:bodyPr>
            <a:lstStyle/>
            <a:p>
              <a:pPr defTabSz="609630"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</a:pPr>
              <a:endParaRPr sz="933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458" name="Google Shape;458;p11"/>
            <p:cNvSpPr/>
            <p:nvPr/>
          </p:nvSpPr>
          <p:spPr>
            <a:xfrm rot="10800000">
              <a:off x="9067015" y="3051809"/>
              <a:ext cx="3935692" cy="3729990"/>
            </a:xfrm>
            <a:prstGeom prst="round2SameRect">
              <a:avLst>
                <a:gd name="adj1" fmla="val 10500"/>
                <a:gd name="adj2" fmla="val 0"/>
              </a:avLst>
            </a:prstGeom>
            <a:solidFill>
              <a:srgbClr val="003A5C"/>
            </a:solidFill>
            <a:ln w="254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60950" tIns="60950" rIns="60950" bIns="60950" anchor="ctr" anchorCtr="0">
              <a:noAutofit/>
            </a:bodyPr>
            <a:lstStyle/>
            <a:p>
              <a:pPr defTabSz="609630"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</a:pPr>
              <a:endParaRPr sz="933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459" name="Google Shape;459;p11"/>
            <p:cNvSpPr txBox="1"/>
            <p:nvPr/>
          </p:nvSpPr>
          <p:spPr>
            <a:xfrm>
              <a:off x="9181725" y="3051809"/>
              <a:ext cx="3706272" cy="361528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7917" tIns="37917" rIns="37917" bIns="37917" anchor="t" anchorCtr="0">
              <a:noAutofit/>
            </a:bodyPr>
            <a:lstStyle/>
            <a:p>
              <a:pPr algn="ctr" defTabSz="609630" eaLnBrk="1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3A5D"/>
                </a:buClr>
                <a:buSzPts val="800"/>
              </a:pPr>
              <a:endParaRPr sz="533" b="1" ker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algn="ctr" defTabSz="609630" eaLnBrk="1" fontAlgn="auto" hangingPunct="1">
                <a:lnSpc>
                  <a:spcPct val="90000"/>
                </a:lnSpc>
                <a:spcBef>
                  <a:spcPts val="187"/>
                </a:spcBef>
                <a:spcAft>
                  <a:spcPts val="0"/>
                </a:spcAft>
                <a:buClr>
                  <a:srgbClr val="FFFFFF"/>
                </a:buClr>
                <a:buSzPts val="2800"/>
              </a:pPr>
              <a:r>
                <a:rPr lang="en-US" sz="1867" b="1" kern="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rPr>
                <a:t>Advanced nuclear tech – </a:t>
              </a:r>
              <a:r>
                <a:rPr lang="en-US" sz="1200" b="1" i="1" kern="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rPr>
                <a:t>SMR, Thorium salt</a:t>
              </a:r>
              <a:endParaRPr sz="1867" b="1" i="1" ker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algn="ctr" defTabSz="609630" eaLnBrk="1" fontAlgn="auto" hangingPunct="1">
                <a:lnSpc>
                  <a:spcPct val="90000"/>
                </a:lnSpc>
                <a:spcBef>
                  <a:spcPts val="800"/>
                </a:spcBef>
                <a:spcAft>
                  <a:spcPts val="0"/>
                </a:spcAft>
                <a:buClr>
                  <a:srgbClr val="FFFFFF"/>
                </a:buClr>
                <a:buSzPts val="2800"/>
              </a:pPr>
              <a:r>
                <a:rPr lang="en-US" sz="1867" b="1" kern="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rPr>
                <a:t>REE and CM</a:t>
              </a:r>
              <a:endParaRPr sz="1867" b="1" i="1" ker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algn="ctr" defTabSz="609630" eaLnBrk="1" fontAlgn="auto" hangingPunct="1">
                <a:lnSpc>
                  <a:spcPct val="90000"/>
                </a:lnSpc>
                <a:spcBef>
                  <a:spcPts val="800"/>
                </a:spcBef>
                <a:spcAft>
                  <a:spcPts val="0"/>
                </a:spcAft>
                <a:buClr>
                  <a:srgbClr val="FFFFFF"/>
                </a:buClr>
                <a:buSzPts val="2800"/>
              </a:pPr>
              <a:r>
                <a:rPr lang="en-US" sz="1867" b="1" kern="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rPr>
                <a:t>Carbon engineering</a:t>
              </a:r>
              <a:endParaRPr sz="933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  <a:p>
              <a:pPr algn="ctr" defTabSz="609630" eaLnBrk="1" fontAlgn="auto" hangingPunct="1">
                <a:lnSpc>
                  <a:spcPct val="90000"/>
                </a:lnSpc>
                <a:spcBef>
                  <a:spcPts val="800"/>
                </a:spcBef>
                <a:spcAft>
                  <a:spcPts val="0"/>
                </a:spcAft>
                <a:buClr>
                  <a:srgbClr val="FFFFFF"/>
                </a:buClr>
                <a:buSzPts val="2800"/>
              </a:pPr>
              <a:r>
                <a:rPr lang="en-US" sz="1867" b="1" kern="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rPr>
                <a:t>Non-linear value chains</a:t>
              </a:r>
              <a:endParaRPr sz="933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</p:grpSp>
      <p:sp>
        <p:nvSpPr>
          <p:cNvPr id="460" name="Google Shape;460;p11"/>
          <p:cNvSpPr txBox="1"/>
          <p:nvPr/>
        </p:nvSpPr>
        <p:spPr>
          <a:xfrm>
            <a:off x="2391537" y="1610077"/>
            <a:ext cx="1571413" cy="3077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0950" tIns="30467" rIns="60950" bIns="30467" anchor="t" anchorCtr="0">
            <a:spAutoFit/>
          </a:bodyPr>
          <a:lstStyle/>
          <a:p>
            <a:pPr algn="ctr" defTabSz="609630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</a:pPr>
            <a:r>
              <a:rPr lang="en-US" sz="1600" b="1" u="sng" kern="0">
                <a:solidFill>
                  <a:srgbClr val="003A5D"/>
                </a:solidFill>
                <a:latin typeface="Calibri"/>
                <a:ea typeface="Calibri"/>
                <a:cs typeface="Calibri"/>
                <a:sym typeface="Calibri"/>
              </a:rPr>
              <a:t>Heritage Projects</a:t>
            </a:r>
            <a:endParaRPr sz="1600" kern="0">
              <a:solidFill>
                <a:srgbClr val="003A5D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61" name="Google Shape;461;p11"/>
          <p:cNvSpPr txBox="1"/>
          <p:nvPr/>
        </p:nvSpPr>
        <p:spPr>
          <a:xfrm>
            <a:off x="5298017" y="1610077"/>
            <a:ext cx="1571413" cy="3077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0950" tIns="30467" rIns="60950" bIns="30467" anchor="t" anchorCtr="0">
            <a:spAutoFit/>
          </a:bodyPr>
          <a:lstStyle/>
          <a:p>
            <a:pPr algn="ctr" defTabSz="609630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</a:pPr>
            <a:r>
              <a:rPr lang="en-US" sz="1600" b="1" u="sng" kern="0">
                <a:solidFill>
                  <a:srgbClr val="003A5D"/>
                </a:solidFill>
                <a:latin typeface="Calibri"/>
                <a:ea typeface="Calibri"/>
                <a:cs typeface="Calibri"/>
                <a:sym typeface="Calibri"/>
              </a:rPr>
              <a:t>Electrification</a:t>
            </a:r>
            <a:endParaRPr sz="1600" kern="0">
              <a:solidFill>
                <a:srgbClr val="003A5D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62" name="Google Shape;462;p11"/>
          <p:cNvSpPr txBox="1"/>
          <p:nvPr/>
        </p:nvSpPr>
        <p:spPr>
          <a:xfrm>
            <a:off x="8178800" y="1610077"/>
            <a:ext cx="1571413" cy="3077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0950" tIns="30467" rIns="60950" bIns="30467" anchor="t" anchorCtr="0">
            <a:spAutoFit/>
          </a:bodyPr>
          <a:lstStyle/>
          <a:p>
            <a:pPr algn="ctr" defTabSz="609630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</a:pPr>
            <a:r>
              <a:rPr lang="en-US" sz="1600" b="1" u="sng" kern="0">
                <a:solidFill>
                  <a:srgbClr val="003A5D"/>
                </a:solidFill>
                <a:latin typeface="Calibri"/>
                <a:ea typeface="Calibri"/>
                <a:cs typeface="Calibri"/>
                <a:sym typeface="Calibri"/>
              </a:rPr>
              <a:t>Energy Evolution</a:t>
            </a:r>
            <a:endParaRPr sz="1600" kern="0">
              <a:solidFill>
                <a:srgbClr val="003A5D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8A854897-E8B9-4BBD-8200-BD7D1670D992}"/>
              </a:ext>
            </a:extLst>
          </p:cNvPr>
          <p:cNvSpPr/>
          <p:nvPr/>
        </p:nvSpPr>
        <p:spPr>
          <a:xfrm>
            <a:off x="4470922" y="4233863"/>
            <a:ext cx="3072081" cy="1231515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D341161E-D12A-4760-B7B6-AF8E2640EBD9}"/>
              </a:ext>
            </a:extLst>
          </p:cNvPr>
          <p:cNvSpPr/>
          <p:nvPr/>
        </p:nvSpPr>
        <p:spPr>
          <a:xfrm>
            <a:off x="6470505" y="2165502"/>
            <a:ext cx="5721495" cy="4678204"/>
          </a:xfrm>
          <a:prstGeom prst="roundRect">
            <a:avLst>
              <a:gd name="adj" fmla="val 5658"/>
            </a:avLst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85EF22BB-D701-4FBC-B852-E97D2FDD87E2}"/>
              </a:ext>
            </a:extLst>
          </p:cNvPr>
          <p:cNvSpPr/>
          <p:nvPr/>
        </p:nvSpPr>
        <p:spPr>
          <a:xfrm>
            <a:off x="10510" y="2179796"/>
            <a:ext cx="6232634" cy="4678204"/>
          </a:xfrm>
          <a:prstGeom prst="roundRect">
            <a:avLst>
              <a:gd name="adj" fmla="val 5658"/>
            </a:avLst>
          </a:prstGeom>
          <a:solidFill>
            <a:schemeClr val="tx1">
              <a:lumMod val="25000"/>
              <a:lumOff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8" name="Google Shape;448;p11"/>
          <p:cNvSpPr txBox="1"/>
          <p:nvPr/>
        </p:nvSpPr>
        <p:spPr>
          <a:xfrm>
            <a:off x="408516" y="201521"/>
            <a:ext cx="11468173" cy="8125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defTabSz="609630"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</a:pPr>
            <a:r>
              <a:rPr lang="en-US" sz="4800" b="1" kern="0" dirty="0">
                <a:solidFill>
                  <a:srgbClr val="003A5C"/>
                </a:solidFill>
                <a:latin typeface="Montserrat"/>
                <a:ea typeface="Montserrat"/>
                <a:cs typeface="Montserrat"/>
                <a:sym typeface="Montserrat"/>
              </a:rPr>
              <a:t>Wyoming Resources – Why Wyoming?</a:t>
            </a:r>
            <a:endParaRPr sz="933" kern="0" dirty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BC57C860-6AFF-4988-9EA6-16A4459221A0}"/>
              </a:ext>
            </a:extLst>
          </p:cNvPr>
          <p:cNvGrpSpPr/>
          <p:nvPr/>
        </p:nvGrpSpPr>
        <p:grpSpPr>
          <a:xfrm>
            <a:off x="2590106" y="1096213"/>
            <a:ext cx="7011787" cy="709682"/>
            <a:chOff x="313923" y="1224221"/>
            <a:chExt cx="7011787" cy="709682"/>
          </a:xfrm>
        </p:grpSpPr>
        <p:sp>
          <p:nvSpPr>
            <p:cNvPr id="5" name="Rectangle: Rounded Corners 4">
              <a:extLst>
                <a:ext uri="{FF2B5EF4-FFF2-40B4-BE49-F238E27FC236}">
                  <a16:creationId xmlns:a16="http://schemas.microsoft.com/office/drawing/2014/main" id="{7083FC28-868A-41F9-9BC8-0CF51159A7B3}"/>
                </a:ext>
              </a:extLst>
            </p:cNvPr>
            <p:cNvSpPr/>
            <p:nvPr/>
          </p:nvSpPr>
          <p:spPr>
            <a:xfrm>
              <a:off x="313923" y="1224221"/>
              <a:ext cx="7011787" cy="709682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" name="TextBox 1">
              <a:extLst>
                <a:ext uri="{FF2B5EF4-FFF2-40B4-BE49-F238E27FC236}">
                  <a16:creationId xmlns:a16="http://schemas.microsoft.com/office/drawing/2014/main" id="{5BC6FFEA-2DEB-4C9D-8C9C-AC034CAB3DC4}"/>
                </a:ext>
              </a:extLst>
            </p:cNvPr>
            <p:cNvSpPr txBox="1"/>
            <p:nvPr/>
          </p:nvSpPr>
          <p:spPr>
            <a:xfrm>
              <a:off x="408517" y="1397877"/>
              <a:ext cx="677127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/>
                <a:t>Information brief: </a:t>
              </a:r>
              <a:r>
                <a:rPr lang="en-US" dirty="0"/>
                <a:t>wyoenergy.org/reports/Cryptocurrency in Wyoming</a:t>
              </a:r>
            </a:p>
          </p:txBody>
        </p: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B001BBA9-28FE-4580-A434-2EAA4ED502BA}"/>
              </a:ext>
            </a:extLst>
          </p:cNvPr>
          <p:cNvSpPr txBox="1"/>
          <p:nvPr/>
        </p:nvSpPr>
        <p:spPr>
          <a:xfrm>
            <a:off x="6568964" y="2255274"/>
            <a:ext cx="5444359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Blockchain Legal Framework</a:t>
            </a:r>
          </a:p>
          <a:p>
            <a:r>
              <a:rPr lang="en-US" dirty="0"/>
              <a:t>• Wyoming Money Transmitter Act – Virtual Currency Exemption</a:t>
            </a:r>
          </a:p>
          <a:p>
            <a:r>
              <a:rPr lang="en-US" dirty="0"/>
              <a:t>• Open Blockchain Tokens Exemption</a:t>
            </a:r>
          </a:p>
          <a:p>
            <a:r>
              <a:rPr lang="en-US" dirty="0"/>
              <a:t>• Electronic Corporate Records</a:t>
            </a:r>
          </a:p>
          <a:p>
            <a:r>
              <a:rPr lang="en-US" dirty="0"/>
              <a:t>• Limited Liability Companies - Series</a:t>
            </a:r>
          </a:p>
          <a:p>
            <a:r>
              <a:rPr lang="en-US" dirty="0"/>
              <a:t>• Property Taxation Digital Currencies</a:t>
            </a:r>
          </a:p>
          <a:p>
            <a:r>
              <a:rPr lang="en-US" dirty="0"/>
              <a:t>• Financial Technology Sandbox Act</a:t>
            </a:r>
          </a:p>
          <a:p>
            <a:r>
              <a:rPr lang="en-US" dirty="0"/>
              <a:t>• Wyoming Utility Token - Property Amendments</a:t>
            </a:r>
          </a:p>
          <a:p>
            <a:r>
              <a:rPr lang="en-US" dirty="0"/>
              <a:t>• Commercial Filing System</a:t>
            </a:r>
          </a:p>
          <a:p>
            <a:r>
              <a:rPr lang="en-US" dirty="0"/>
              <a:t>• Special Purpose Depository Institutions</a:t>
            </a:r>
          </a:p>
          <a:p>
            <a:r>
              <a:rPr lang="en-US" dirty="0"/>
              <a:t>• Special Electric Utility Agreements</a:t>
            </a:r>
          </a:p>
          <a:p>
            <a:r>
              <a:rPr lang="en-US" dirty="0"/>
              <a:t>• Corporate Stock Certificate Tokens</a:t>
            </a:r>
          </a:p>
          <a:p>
            <a:r>
              <a:rPr lang="en-US" dirty="0"/>
              <a:t>• Banking Technology and Stock Revisions</a:t>
            </a:r>
          </a:p>
          <a:p>
            <a:r>
              <a:rPr lang="en-US" dirty="0"/>
              <a:t>• Digital Assets Existing Law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0FDBC2D-4797-4B05-B1D1-244DC0629A57}"/>
              </a:ext>
            </a:extLst>
          </p:cNvPr>
          <p:cNvSpPr txBox="1"/>
          <p:nvPr/>
        </p:nvSpPr>
        <p:spPr>
          <a:xfrm>
            <a:off x="124736" y="2179796"/>
            <a:ext cx="5971264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Geography and infrastructure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Cool ambient air = Free cooling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Access to multiple long-haul fiber routes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Low cost, abundant, redundant, reliable power sources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On-grid and stranded resources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High quality renewable resources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Lowest emissions profile NG in the country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Low natural disaster risk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Nine telecommunication providers near I-80 and throughout the state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Incentives: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Managed Data Center Cost Reduction Grant Program.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Data Center Permit Exemption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Foreign Trade Zones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Data Center Sales Tax Exemption - two levels of minimum investment</a:t>
            </a:r>
          </a:p>
        </p:txBody>
      </p:sp>
    </p:spTree>
    <p:extLst>
      <p:ext uri="{BB962C8B-B14F-4D97-AF65-F5344CB8AC3E}">
        <p14:creationId xmlns:p14="http://schemas.microsoft.com/office/powerpoint/2010/main" val="40872795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22AA1D-C734-4A5C-8A18-99C8D1AFE1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183091"/>
            <a:ext cx="2911366" cy="1551116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Contacts</a:t>
            </a:r>
            <a:br>
              <a:rPr lang="en-US" dirty="0"/>
            </a:br>
            <a:r>
              <a:rPr lang="en-US" sz="1600" i="1" dirty="0"/>
              <a:t>For inquiries regarding existing tariffs and energy purchase contracts:</a:t>
            </a:r>
            <a:br>
              <a:rPr lang="en-US" dirty="0"/>
            </a:br>
            <a:r>
              <a:rPr lang="en-US" dirty="0"/>
              <a:t>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5D791DE-62AD-480E-B2F9-46FE4D44DE9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6379" t="30065" r="23621" b="8980"/>
          <a:stretch/>
        </p:blipFill>
        <p:spPr>
          <a:xfrm>
            <a:off x="3563007" y="0"/>
            <a:ext cx="8324193" cy="6871049"/>
          </a:xfrm>
          <a:prstGeom prst="rect">
            <a:avLst/>
          </a:prstGeom>
        </p:spPr>
      </p:pic>
      <p:grpSp>
        <p:nvGrpSpPr>
          <p:cNvPr id="5" name="Group 4">
            <a:extLst>
              <a:ext uri="{FF2B5EF4-FFF2-40B4-BE49-F238E27FC236}">
                <a16:creationId xmlns:a16="http://schemas.microsoft.com/office/drawing/2014/main" id="{16B46BD0-907E-47AC-B3D7-103E977A02F6}"/>
              </a:ext>
            </a:extLst>
          </p:cNvPr>
          <p:cNvGrpSpPr/>
          <p:nvPr/>
        </p:nvGrpSpPr>
        <p:grpSpPr>
          <a:xfrm>
            <a:off x="304800" y="1905000"/>
            <a:ext cx="2532993" cy="1931276"/>
            <a:chOff x="-2950839" y="1611525"/>
            <a:chExt cx="7011787" cy="923330"/>
          </a:xfrm>
        </p:grpSpPr>
        <p:sp>
          <p:nvSpPr>
            <p:cNvPr id="6" name="Rectangle: Rounded Corners 5">
              <a:extLst>
                <a:ext uri="{FF2B5EF4-FFF2-40B4-BE49-F238E27FC236}">
                  <a16:creationId xmlns:a16="http://schemas.microsoft.com/office/drawing/2014/main" id="{41CBC210-1DB8-456E-8667-F9A727555592}"/>
                </a:ext>
              </a:extLst>
            </p:cNvPr>
            <p:cNvSpPr/>
            <p:nvPr/>
          </p:nvSpPr>
          <p:spPr>
            <a:xfrm>
              <a:off x="-2950839" y="1611525"/>
              <a:ext cx="7011787" cy="709682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F2F4130F-0C61-4DD2-8211-697F6D2D3A2D}"/>
                </a:ext>
              </a:extLst>
            </p:cNvPr>
            <p:cNvSpPr txBox="1"/>
            <p:nvPr/>
          </p:nvSpPr>
          <p:spPr>
            <a:xfrm>
              <a:off x="-2828338" y="1611525"/>
              <a:ext cx="6889286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/>
                <a:t>Information brief: </a:t>
              </a:r>
              <a:r>
                <a:rPr lang="en-US" dirty="0"/>
                <a:t>wyoenergy.org/reports/Cryptocurrency in Wyoming</a:t>
              </a:r>
            </a:p>
          </p:txBody>
        </p:sp>
      </p:grpSp>
      <p:sp>
        <p:nvSpPr>
          <p:cNvPr id="8" name="TextBox 7">
            <a:extLst>
              <a:ext uri="{FF2B5EF4-FFF2-40B4-BE49-F238E27FC236}">
                <a16:creationId xmlns:a16="http://schemas.microsoft.com/office/drawing/2014/main" id="{C80DE851-3BD7-469B-AD9C-114BA7833C5B}"/>
              </a:ext>
            </a:extLst>
          </p:cNvPr>
          <p:cNvSpPr txBox="1"/>
          <p:nvPr/>
        </p:nvSpPr>
        <p:spPr>
          <a:xfrm>
            <a:off x="1529945" y="5629853"/>
            <a:ext cx="206002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tx2">
                    <a:lumMod val="10000"/>
                  </a:schemeClr>
                </a:solidFill>
              </a:rPr>
              <a:t>JAI Energy Digital Mining</a:t>
            </a:r>
          </a:p>
          <a:p>
            <a:pPr algn="ctr"/>
            <a:r>
              <a:rPr lang="en-US" sz="1400" dirty="0">
                <a:solidFill>
                  <a:schemeClr val="tx2">
                    <a:lumMod val="10000"/>
                  </a:schemeClr>
                </a:solidFill>
              </a:rPr>
              <a:t>Ryan </a:t>
            </a:r>
            <a:r>
              <a:rPr lang="en-US" sz="1400" dirty="0" err="1">
                <a:solidFill>
                  <a:schemeClr val="tx2">
                    <a:lumMod val="10000"/>
                  </a:schemeClr>
                </a:solidFill>
              </a:rPr>
              <a:t>Leachman</a:t>
            </a:r>
            <a:endParaRPr lang="en-US" sz="1400" dirty="0">
              <a:solidFill>
                <a:schemeClr val="tx2">
                  <a:lumMod val="10000"/>
                </a:schemeClr>
              </a:solidFill>
            </a:endParaRPr>
          </a:p>
          <a:p>
            <a:pPr algn="ctr"/>
            <a:r>
              <a:rPr lang="en-US" sz="1400" dirty="0">
                <a:solidFill>
                  <a:schemeClr val="tx2">
                    <a:lumMod val="10000"/>
                  </a:schemeClr>
                </a:solidFill>
              </a:rPr>
              <a:t>(406) 565-0686</a:t>
            </a:r>
          </a:p>
          <a:p>
            <a:pPr algn="ctr"/>
            <a:r>
              <a:rPr lang="en-US" sz="1400" dirty="0">
                <a:solidFill>
                  <a:schemeClr val="accent2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ryan@jaienergy.com</a:t>
            </a:r>
            <a:endParaRPr lang="en-US" sz="1400" dirty="0">
              <a:solidFill>
                <a:schemeClr val="accent2"/>
              </a:solidFill>
            </a:endParaRPr>
          </a:p>
          <a:p>
            <a:pPr algn="ctr"/>
            <a:endParaRPr lang="en-US" sz="1400" dirty="0">
              <a:solidFill>
                <a:schemeClr val="tx2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039118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 to JMEDC August 27">
  <a:themeElements>
    <a:clrScheme name="WEA Brand">
      <a:dk1>
        <a:srgbClr val="003A5D"/>
      </a:dk1>
      <a:lt1>
        <a:srgbClr val="FFFFFF"/>
      </a:lt1>
      <a:dk2>
        <a:srgbClr val="8E8E89"/>
      </a:dk2>
      <a:lt2>
        <a:srgbClr val="D8D8D8"/>
      </a:lt2>
      <a:accent1>
        <a:srgbClr val="F5A800"/>
      </a:accent1>
      <a:accent2>
        <a:srgbClr val="0075A9"/>
      </a:accent2>
      <a:accent3>
        <a:srgbClr val="18988B"/>
      </a:accent3>
      <a:accent4>
        <a:srgbClr val="A1CD43"/>
      </a:accent4>
      <a:accent5>
        <a:srgbClr val="FFFFFF"/>
      </a:accent5>
      <a:accent6>
        <a:srgbClr val="003A5D"/>
      </a:accent6>
      <a:hlink>
        <a:srgbClr val="003A5D"/>
      </a:hlink>
      <a:folHlink>
        <a:srgbClr val="F5A8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WEA Brand">
      <a:dk1>
        <a:srgbClr val="003A5D"/>
      </a:dk1>
      <a:lt1>
        <a:srgbClr val="FFFFFF"/>
      </a:lt1>
      <a:dk2>
        <a:srgbClr val="8E8E89"/>
      </a:dk2>
      <a:lt2>
        <a:srgbClr val="D8D8D8"/>
      </a:lt2>
      <a:accent1>
        <a:srgbClr val="F5A800"/>
      </a:accent1>
      <a:accent2>
        <a:srgbClr val="0075A9"/>
      </a:accent2>
      <a:accent3>
        <a:srgbClr val="18988B"/>
      </a:accent3>
      <a:accent4>
        <a:srgbClr val="A1CD43"/>
      </a:accent4>
      <a:accent5>
        <a:srgbClr val="FFFFFF"/>
      </a:accent5>
      <a:accent6>
        <a:srgbClr val="003A5D"/>
      </a:accent6>
      <a:hlink>
        <a:srgbClr val="003A5D"/>
      </a:hlink>
      <a:folHlink>
        <a:srgbClr val="F5A8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19782</TotalTime>
  <Words>301</Words>
  <Application>Microsoft Office PowerPoint</Application>
  <PresentationFormat>Widescreen</PresentationFormat>
  <Paragraphs>59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Montserrat</vt:lpstr>
      <vt:lpstr>Presentation to JMEDC August 27</vt:lpstr>
      <vt:lpstr>1_Office Theme</vt:lpstr>
      <vt:lpstr>PowerPoint Presentation</vt:lpstr>
      <vt:lpstr>PowerPoint Presentation</vt:lpstr>
      <vt:lpstr>PowerPoint Presentation</vt:lpstr>
      <vt:lpstr>Contacts For inquiries regarding existing tariffs and energy purchase contracts: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Excitement over the “New Day” in Oil and Gas</dc:title>
  <dc:creator>Steve Melzer</dc:creator>
  <cp:lastModifiedBy>Murrell, Glen</cp:lastModifiedBy>
  <cp:revision>182</cp:revision>
  <cp:lastPrinted>2020-12-09T13:28:59Z</cp:lastPrinted>
  <dcterms:created xsi:type="dcterms:W3CDTF">2018-09-18T23:26:45Z</dcterms:created>
  <dcterms:modified xsi:type="dcterms:W3CDTF">2022-01-14T18:00:29Z</dcterms:modified>
</cp:coreProperties>
</file>