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7" r:id="rId3"/>
    <p:sldId id="287" r:id="rId4"/>
    <p:sldId id="288" r:id="rId5"/>
    <p:sldId id="289" r:id="rId6"/>
    <p:sldId id="281" r:id="rId7"/>
    <p:sldId id="286" r:id="rId8"/>
    <p:sldId id="285" r:id="rId9"/>
    <p:sldId id="290" r:id="rId10"/>
    <p:sldId id="291" r:id="rId11"/>
    <p:sldId id="292" r:id="rId12"/>
    <p:sldId id="283" r:id="rId13"/>
    <p:sldId id="280" r:id="rId14"/>
    <p:sldId id="284" r:id="rId15"/>
    <p:sldId id="282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01" autoAdjust="0"/>
    <p:restoredTop sz="94660"/>
  </p:normalViewPr>
  <p:slideViewPr>
    <p:cSldViewPr snapToGrid="0">
      <p:cViewPr varScale="1">
        <p:scale>
          <a:sx n="86" d="100"/>
          <a:sy n="86" d="100"/>
        </p:scale>
        <p:origin x="240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9A5B8-517D-42BC-B587-F5BEA9A34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671B4-033C-4B10-8E94-5AE5FE21C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1AF92-D4D1-4E5E-9A7C-A95669DE9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720A-974F-4AC3-BB57-AC7CE30D9D31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CC73F-7494-40A5-8BFB-1E2EE8AE5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9C062-9D95-4632-BEB7-D0C2DF808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445B-47D3-4D40-B890-8679EF79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1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4AA5-CF8F-4708-BA7E-DC634209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CD4B12-610F-49D8-BAF6-93FFA3826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55C6E-5987-4535-B4B9-D4D9AB45C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720A-974F-4AC3-BB57-AC7CE30D9D31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6A063-48FB-4270-9E83-B705DD4CD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F74A3-E411-41C3-9905-C6E832286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445B-47D3-4D40-B890-8679EF79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9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B77E9F-04CC-4C68-8A84-7719F43E9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7067F9-B045-4F45-ACFB-27B37CB04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61D2C-C0AA-409B-8E4E-81FE3798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720A-974F-4AC3-BB57-AC7CE30D9D31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FCB87-C05C-41CF-A01E-4CB39C35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D7E78-1BA4-4690-92B2-C41C56C91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445B-47D3-4D40-B890-8679EF79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8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BCDDD-668F-4AA6-96A8-CA0AA74EE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FCE8D-B233-45C1-A239-457E9B530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B2E0A-AD4C-438A-8BE7-414F3440F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720A-974F-4AC3-BB57-AC7CE30D9D31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BDC8E-47AC-4465-A60E-D0920A557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B42A4-FB87-4F4D-BC1E-85635A8AD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445B-47D3-4D40-B890-8679EF79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8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4ACDE-0F31-4CEA-9E39-3BFAC6EE5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94564-275A-45C6-9084-892DC82A8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923C5-83E7-4A58-AE1B-AE2CCAA8B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720A-974F-4AC3-BB57-AC7CE30D9D31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2EF2D-0D70-4F1B-9D28-ABAFF9201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A97BC-558C-46BE-A6EB-B32BCB42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445B-47D3-4D40-B890-8679EF79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5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D9755-DAB3-447A-BCFF-01C6D1154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4D487-50E9-455C-A6C9-9997E51D0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CB513-4908-465F-A182-E97B6C920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AC7BE-9027-4B1E-AADA-696EABA55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720A-974F-4AC3-BB57-AC7CE30D9D31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4812F-0398-4B11-B840-A639FE598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DEF9C-5604-4E8D-97AC-09162EE92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445B-47D3-4D40-B890-8679EF79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5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B618-0BB2-425A-93EB-E7FA53462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D79E0-A6D1-419C-BBF7-3EC33AC3E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CA6AC-09BC-41D5-A64E-7A7233DBF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C2684E-5A6F-4B4B-AADF-7530EE179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062710-D41A-48A9-97DA-29BD8A5AE4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EA7932-6230-406B-AAE2-45101A4A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720A-974F-4AC3-BB57-AC7CE30D9D31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471BAC-18AF-46AB-8C7C-88F737935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BF35D8-5494-4052-A24D-00125ABD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445B-47D3-4D40-B890-8679EF79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3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457D2-A1EB-4B5F-A727-9E0F4C9AF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72F01-C40B-452C-94C7-1D740EAB9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720A-974F-4AC3-BB57-AC7CE30D9D31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996B2-A61B-41F0-B328-AEDC70441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CE6A7-2188-4292-B8E8-08E7E88B7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445B-47D3-4D40-B890-8679EF79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3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6C331A-E0CB-4D7E-8638-7CB30796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720A-974F-4AC3-BB57-AC7CE30D9D31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669CF3-17F2-4B22-AD66-A0F7A2907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E06D6-C50E-4E41-9C86-B391E6FF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445B-47D3-4D40-B890-8679EF79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7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82027-6D16-442C-BDB1-962769A11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8B08D-0631-47DF-AF9B-F6441EFB4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C1696-2BE7-4613-ACAA-0D9A6DFC2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69FF62-E52A-4805-A37E-A89F81A81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720A-974F-4AC3-BB57-AC7CE30D9D31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13879-8374-4F1E-8959-81137D7AF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FA115B-11F7-4468-91D7-A6A062F6F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445B-47D3-4D40-B890-8679EF79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9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03AFC-9AB5-47A9-9C5B-0E0091E86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5171C1-6DE3-4BF5-997A-84BC182453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499033-7D89-4A10-A1A9-99CC6AB73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572FC-1D49-4586-B6F3-D643D675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B720A-974F-4AC3-BB57-AC7CE30D9D31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A5AFB-23C3-46BC-B0E6-AA2C85395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5432B-4899-48E7-9D06-9EC367E99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445B-47D3-4D40-B890-8679EF79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92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CECBEB-B5A4-484B-A98D-B4448224C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EE060-9079-4698-8804-873E4CF71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96017-B6DA-4144-91A9-EC391A88C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B720A-974F-4AC3-BB57-AC7CE30D9D31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D437E-E018-4584-B30C-63FAB735F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C9606-3A12-4203-8FC1-C01336AE3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8445B-47D3-4D40-B890-8679EF79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0DB763D-5626-48C8-9CB6-7E2121687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73" y="180229"/>
            <a:ext cx="10765219" cy="649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86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1AD221-C447-8230-C5D3-0A2AC7C0E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56" y="-337457"/>
            <a:ext cx="10959993" cy="846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96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3CBB4C-5E58-0BA4-9553-01C7B9403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" y="-1"/>
            <a:ext cx="11438325" cy="883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80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6A14C8-59F1-1074-6BE3-C99B7CF67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242" y="0"/>
            <a:ext cx="14257312" cy="801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56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4BDB71-F935-4E63-0342-61E03E4AE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511" y="-1"/>
            <a:ext cx="15163383" cy="852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96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5CE33D-F12A-4D64-4736-90DF6AC7E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773" y="-1"/>
            <a:ext cx="14150714" cy="795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61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BBBCDF-B59A-202C-72D3-CBEBBC3BB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547" y="-1"/>
            <a:ext cx="14227330" cy="800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04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97BDD7-9647-31DE-BE1E-0B038FCF3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925" y="-304799"/>
            <a:ext cx="13333789" cy="790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1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225392-BDE8-4B95-9174-3A903B999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477" y="0"/>
            <a:ext cx="89770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27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BB20AA-CF5B-283D-7D10-9BC1A56A5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8458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B97A2E-50BC-261F-35DD-7882974F7B50}"/>
              </a:ext>
            </a:extLst>
          </p:cNvPr>
          <p:cNvSpPr txBox="1"/>
          <p:nvPr/>
        </p:nvSpPr>
        <p:spPr>
          <a:xfrm>
            <a:off x="1340215" y="0"/>
            <a:ext cx="9103129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 What Happened?</a:t>
            </a:r>
          </a:p>
          <a:p>
            <a:r>
              <a:rPr lang="en-US" sz="3200" dirty="0"/>
              <a:t>Legislative Problem to Solve…Equity…Define…Fund</a:t>
            </a:r>
          </a:p>
          <a:p>
            <a:endParaRPr lang="en-US" sz="3200" dirty="0"/>
          </a:p>
          <a:p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187EA6-870E-7128-C69B-39E1B0B99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640" y="1146748"/>
            <a:ext cx="12735279" cy="69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02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7A103B-80B9-13BB-3119-A706C254F2F2}"/>
              </a:ext>
            </a:extLst>
          </p:cNvPr>
          <p:cNvSpPr txBox="1"/>
          <p:nvPr/>
        </p:nvSpPr>
        <p:spPr>
          <a:xfrm>
            <a:off x="277852" y="394596"/>
            <a:ext cx="1180422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There are four approaches that are commonly used for </a:t>
            </a:r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US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ducation </a:t>
            </a:r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US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ost </a:t>
            </a:r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en-US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tudies</a:t>
            </a: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4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857250" marR="0" indent="-857250" algn="l">
              <a:spcBef>
                <a:spcPts val="0"/>
              </a:spcBef>
              <a:spcAft>
                <a:spcPts val="0"/>
              </a:spcAft>
              <a:buAutoNum type="romanLcParenBoth"/>
            </a:pP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evidence-based approach; </a:t>
            </a:r>
          </a:p>
          <a:p>
            <a:pPr marR="0" algn="l">
              <a:spcBef>
                <a:spcPts val="0"/>
              </a:spcBef>
              <a:spcAft>
                <a:spcPts val="0"/>
              </a:spcAft>
            </a:pP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(ii)  successful school/district approach; </a:t>
            </a:r>
          </a:p>
          <a:p>
            <a:pPr marR="0" algn="l">
              <a:spcBef>
                <a:spcPts val="0"/>
              </a:spcBef>
              <a:spcAft>
                <a:spcPts val="0"/>
              </a:spcAft>
            </a:pP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(iii) professional judgement panel approach; and (iv) statistical model approach.</a:t>
            </a:r>
          </a:p>
        </p:txBody>
      </p:sp>
    </p:spTree>
    <p:extLst>
      <p:ext uri="{BB962C8B-B14F-4D97-AF65-F5344CB8AC3E}">
        <p14:creationId xmlns:p14="http://schemas.microsoft.com/office/powerpoint/2010/main" val="2439370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BFE583-51FA-517F-8158-D7FD5376C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859" y="0"/>
            <a:ext cx="13964171" cy="785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65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2AFC66-D423-021D-36C1-4E9B1EE82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6098" y="0"/>
            <a:ext cx="13502806" cy="759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27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7AB92B-4A71-85E1-BD48-5FF908295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577" y="-1"/>
            <a:ext cx="13462833" cy="757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18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2FEF37-3CC0-CA01-B324-C67CB93FA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38" y="-413656"/>
            <a:ext cx="10157013" cy="78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9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55</Words>
  <Application>Microsoft Macintosh PowerPoint</Application>
  <PresentationFormat>Widescreen</PresentationFormat>
  <Paragraphs>19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Representative - Harshman, Steve</cp:lastModifiedBy>
  <cp:revision>5</cp:revision>
  <dcterms:created xsi:type="dcterms:W3CDTF">1900-01-01T07:00:00Z</dcterms:created>
  <dcterms:modified xsi:type="dcterms:W3CDTF">2022-11-29T18:46:33Z</dcterms:modified>
</cp:coreProperties>
</file>